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4" r:id="rId5"/>
  </p:sldMasterIdLst>
  <p:notesMasterIdLst>
    <p:notesMasterId r:id="rId9"/>
  </p:notesMasterIdLst>
  <p:sldIdLst>
    <p:sldId id="258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0C53B-6898-4A2F-B29F-6DBC971D28C7}" v="7" dt="2022-08-04T14:50:08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, Todd" userId="bb41afa5-e007-4638-9279-c782dbc4daad" providerId="ADAL" clId="{0150C53B-6898-4A2F-B29F-6DBC971D28C7}"/>
    <pc:docChg chg="undo custSel addSld delSld modSld">
      <pc:chgData name="Martin, Todd" userId="bb41afa5-e007-4638-9279-c782dbc4daad" providerId="ADAL" clId="{0150C53B-6898-4A2F-B29F-6DBC971D28C7}" dt="2022-08-04T14:50:41.459" v="152" actId="20577"/>
      <pc:docMkLst>
        <pc:docMk/>
      </pc:docMkLst>
      <pc:sldChg chg="addSp delSp modSp mod">
        <pc:chgData name="Martin, Todd" userId="bb41afa5-e007-4638-9279-c782dbc4daad" providerId="ADAL" clId="{0150C53B-6898-4A2F-B29F-6DBC971D28C7}" dt="2022-08-04T14:50:08.085" v="144" actId="478"/>
        <pc:sldMkLst>
          <pc:docMk/>
          <pc:sldMk cId="2139697980" sldId="258"/>
        </pc:sldMkLst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1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146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150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15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50:00.058" v="143" actId="20577"/>
          <ac:spMkLst>
            <pc:docMk/>
            <pc:sldMk cId="2139697980" sldId="258"/>
            <ac:spMk id="157" creationId="{B626D67A-02C0-50FB-A3A5-C9C1E9B8ACAA}"/>
          </ac:spMkLst>
        </pc:spChg>
        <pc:spChg chg="mod">
          <ac:chgData name="Martin, Todd" userId="bb41afa5-e007-4638-9279-c782dbc4daad" providerId="ADAL" clId="{0150C53B-6898-4A2F-B29F-6DBC971D28C7}" dt="2022-08-04T14:49:53.608" v="141" actId="20577"/>
          <ac:spMkLst>
            <pc:docMk/>
            <pc:sldMk cId="2139697980" sldId="258"/>
            <ac:spMk id="158" creationId="{3A98FD7B-E34C-4BE0-3E6D-607CD16890A4}"/>
          </ac:spMkLst>
        </pc:spChg>
        <pc:spChg chg="add del mod">
          <ac:chgData name="Martin, Todd" userId="bb41afa5-e007-4638-9279-c782dbc4daad" providerId="ADAL" clId="{0150C53B-6898-4A2F-B29F-6DBC971D28C7}" dt="2022-08-04T14:49:36.851" v="137" actId="20577"/>
          <ac:spMkLst>
            <pc:docMk/>
            <pc:sldMk cId="2139697980" sldId="258"/>
            <ac:spMk id="159" creationId="{1E6844B5-E54C-DB95-C338-C7AEC2BD3E28}"/>
          </ac:spMkLst>
        </pc:spChg>
        <pc:spChg chg="mod">
          <ac:chgData name="Martin, Todd" userId="bb41afa5-e007-4638-9279-c782dbc4daad" providerId="ADAL" clId="{0150C53B-6898-4A2F-B29F-6DBC971D28C7}" dt="2022-08-04T14:49:47.725" v="139" actId="20577"/>
          <ac:spMkLst>
            <pc:docMk/>
            <pc:sldMk cId="2139697980" sldId="258"/>
            <ac:spMk id="160" creationId="{EDB017CD-E18E-65BA-C7DE-3A3EF226B83A}"/>
          </ac:spMkLst>
        </pc:spChg>
        <pc:spChg chg="mod">
          <ac:chgData name="Martin, Todd" userId="bb41afa5-e007-4638-9279-c782dbc4daad" providerId="ADAL" clId="{0150C53B-6898-4A2F-B29F-6DBC971D28C7}" dt="2022-08-02T19:46:08.289" v="38" actId="313"/>
          <ac:spMkLst>
            <pc:docMk/>
            <pc:sldMk cId="2139697980" sldId="258"/>
            <ac:spMk id="17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178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24.402" v="23" actId="313"/>
          <ac:spMkLst>
            <pc:docMk/>
            <pc:sldMk cId="2139697980" sldId="258"/>
            <ac:spMk id="188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11.504" v="68" actId="313"/>
          <ac:spMkLst>
            <pc:docMk/>
            <pc:sldMk cId="2139697980" sldId="258"/>
            <ac:spMk id="18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6.746" v="54" actId="313"/>
          <ac:spMkLst>
            <pc:docMk/>
            <pc:sldMk cId="2139697980" sldId="258"/>
            <ac:spMk id="190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06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0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08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0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7.551" v="55" actId="313"/>
          <ac:spMkLst>
            <pc:docMk/>
            <pc:sldMk cId="2139697980" sldId="258"/>
            <ac:spMk id="234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9.203" v="39" actId="313"/>
          <ac:spMkLst>
            <pc:docMk/>
            <pc:sldMk cId="2139697980" sldId="258"/>
            <ac:spMk id="23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12.216" v="69" actId="313"/>
          <ac:spMkLst>
            <pc:docMk/>
            <pc:sldMk cId="2139697980" sldId="258"/>
            <ac:spMk id="236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25.710" v="24" actId="313"/>
          <ac:spMkLst>
            <pc:docMk/>
            <pc:sldMk cId="2139697980" sldId="258"/>
            <ac:spMk id="23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3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4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42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8:22.674" v="125" actId="165"/>
          <ac:spMkLst>
            <pc:docMk/>
            <pc:sldMk cId="2139697980" sldId="258"/>
            <ac:spMk id="243" creationId="{00000000-0000-0000-0000-000000000000}"/>
          </ac:spMkLst>
        </pc:spChg>
        <pc:grpChg chg="mod topLvl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18" creationId="{00000000-0000-0000-0000-000000000000}"/>
          </ac:grpSpMkLst>
        </pc:grpChg>
        <pc:grpChg chg="del mod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19" creationId="{00000000-0000-0000-0000-000000000000}"/>
          </ac:grpSpMkLst>
        </pc:grpChg>
        <pc:grpChg chg="mod topLvl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40" creationId="{00000000-0000-0000-0000-000000000000}"/>
          </ac:grpSpMkLst>
        </pc:grpChg>
        <pc:grpChg chg="mod topLvl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41" creationId="{00000000-0000-0000-0000-000000000000}"/>
          </ac:grpSpMkLst>
        </pc:grpChg>
        <pc:grpChg chg="add mod">
          <ac:chgData name="Martin, Todd" userId="bb41afa5-e007-4638-9279-c782dbc4daad" providerId="ADAL" clId="{0150C53B-6898-4A2F-B29F-6DBC971D28C7}" dt="2022-08-04T14:49:08.889" v="127" actId="571"/>
          <ac:grpSpMkLst>
            <pc:docMk/>
            <pc:sldMk cId="2139697980" sldId="258"/>
            <ac:grpSpMk id="152" creationId="{57FE6B3B-9D88-3F41-89BB-9938AC93EC41}"/>
          </ac:grpSpMkLst>
        </pc:grpChg>
        <pc:grpChg chg="mod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198" creationId="{00000000-0000-0000-0000-000000000000}"/>
          </ac:grpSpMkLst>
        </pc:grpChg>
        <pc:grpChg chg="mod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205" creationId="{00000000-0000-0000-0000-000000000000}"/>
          </ac:grpSpMkLst>
        </pc:grpChg>
        <pc:grpChg chg="mod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238" creationId="{00000000-0000-0000-0000-000000000000}"/>
          </ac:grpSpMkLst>
        </pc:grpChg>
        <pc:grpChg chg="mod">
          <ac:chgData name="Martin, Todd" userId="bb41afa5-e007-4638-9279-c782dbc4daad" providerId="ADAL" clId="{0150C53B-6898-4A2F-B29F-6DBC971D28C7}" dt="2022-08-04T14:48:22.674" v="125" actId="165"/>
          <ac:grpSpMkLst>
            <pc:docMk/>
            <pc:sldMk cId="2139697980" sldId="258"/>
            <ac:grpSpMk id="240" creationId="{00000000-0000-0000-0000-000000000000}"/>
          </ac:grpSpMkLst>
        </pc:grpChg>
        <pc:picChg chg="add mod">
          <ac:chgData name="Martin, Todd" userId="bb41afa5-e007-4638-9279-c782dbc4daad" providerId="ADAL" clId="{0150C53B-6898-4A2F-B29F-6DBC971D28C7}" dt="2022-08-02T19:43:51.635" v="13" actId="1076"/>
          <ac:picMkLst>
            <pc:docMk/>
            <pc:sldMk cId="2139697980" sldId="258"/>
            <ac:picMk id="2" creationId="{790E7989-9EAC-BAD7-F577-431B80A373A3}"/>
          </ac:picMkLst>
        </pc:picChg>
        <pc:picChg chg="del mod topLvl">
          <ac:chgData name="Martin, Todd" userId="bb41afa5-e007-4638-9279-c782dbc4daad" providerId="ADAL" clId="{0150C53B-6898-4A2F-B29F-6DBC971D28C7}" dt="2022-08-04T14:50:08.085" v="144" actId="478"/>
          <ac:picMkLst>
            <pc:docMk/>
            <pc:sldMk cId="2139697980" sldId="258"/>
            <ac:picMk id="1028" creationId="{00000000-0000-0000-0000-000000000000}"/>
          </ac:picMkLst>
        </pc:pic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7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13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147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149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199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200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201" creationId="{00000000-0000-0000-0000-000000000000}"/>
          </ac:cxnSpMkLst>
        </pc:cxnChg>
        <pc:cxnChg chg="mod">
          <ac:chgData name="Martin, Todd" userId="bb41afa5-e007-4638-9279-c782dbc4daad" providerId="ADAL" clId="{0150C53B-6898-4A2F-B29F-6DBC971D28C7}" dt="2022-08-04T14:48:22.674" v="125" actId="165"/>
          <ac:cxnSpMkLst>
            <pc:docMk/>
            <pc:sldMk cId="2139697980" sldId="258"/>
            <ac:cxnSpMk id="204" creationId="{00000000-0000-0000-0000-000000000000}"/>
          </ac:cxnSpMkLst>
        </pc:cxnChg>
      </pc:sldChg>
      <pc:sldChg chg="addSp modSp add del mod">
        <pc:chgData name="Martin, Todd" userId="bb41afa5-e007-4638-9279-c782dbc4daad" providerId="ADAL" clId="{0150C53B-6898-4A2F-B29F-6DBC971D28C7}" dt="2022-08-04T14:47:40.853" v="124" actId="313"/>
        <pc:sldMkLst>
          <pc:docMk/>
          <pc:sldMk cId="1821410610" sldId="259"/>
        </pc:sldMkLst>
        <pc:spChg chg="mod">
          <ac:chgData name="Martin, Todd" userId="bb41afa5-e007-4638-9279-c782dbc4daad" providerId="ADAL" clId="{0150C53B-6898-4A2F-B29F-6DBC971D28C7}" dt="2022-08-02T19:48:31.382" v="122" actId="20577"/>
          <ac:spMkLst>
            <pc:docMk/>
            <pc:sldMk cId="1821410610" sldId="259"/>
            <ac:spMk id="23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0.466" v="45" actId="313"/>
          <ac:spMkLst>
            <pc:docMk/>
            <pc:sldMk cId="1821410610" sldId="259"/>
            <ac:spMk id="13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58.931" v="30" actId="313"/>
          <ac:spMkLst>
            <pc:docMk/>
            <pc:sldMk cId="1821410610" sldId="259"/>
            <ac:spMk id="133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04.986" v="61" actId="313"/>
          <ac:spMkLst>
            <pc:docMk/>
            <pc:sldMk cId="1821410610" sldId="259"/>
            <ac:spMk id="134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00.313" v="16" actId="313"/>
          <ac:spMkLst>
            <pc:docMk/>
            <pc:sldMk cId="1821410610" sldId="259"/>
            <ac:spMk id="13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4T14:47:40.853" v="124" actId="313"/>
          <ac:spMkLst>
            <pc:docMk/>
            <pc:sldMk cId="1821410610" sldId="259"/>
            <ac:spMk id="13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05.768" v="62" actId="313"/>
          <ac:spMkLst>
            <pc:docMk/>
            <pc:sldMk cId="1821410610" sldId="259"/>
            <ac:spMk id="13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0.996" v="31" actId="313"/>
          <ac:spMkLst>
            <pc:docMk/>
            <pc:sldMk cId="1821410610" sldId="259"/>
            <ac:spMk id="140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1.118" v="46" actId="313"/>
          <ac:spMkLst>
            <pc:docMk/>
            <pc:sldMk cId="1821410610" sldId="259"/>
            <ac:spMk id="14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10.110" v="17" actId="313"/>
          <ac:spMkLst>
            <pc:docMk/>
            <pc:sldMk cId="1821410610" sldId="259"/>
            <ac:spMk id="143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1.914" v="47" actId="313"/>
          <ac:spMkLst>
            <pc:docMk/>
            <pc:sldMk cId="1821410610" sldId="259"/>
            <ac:spMk id="14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07.285" v="63" actId="313"/>
          <ac:spMkLst>
            <pc:docMk/>
            <pc:sldMk cId="1821410610" sldId="259"/>
            <ac:spMk id="146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1.893" v="32" actId="313"/>
          <ac:spMkLst>
            <pc:docMk/>
            <pc:sldMk cId="1821410610" sldId="259"/>
            <ac:spMk id="14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2.962" v="33" actId="313"/>
          <ac:spMkLst>
            <pc:docMk/>
            <pc:sldMk cId="1821410610" sldId="259"/>
            <ac:spMk id="14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12.270" v="18" actId="313"/>
          <ac:spMkLst>
            <pc:docMk/>
            <pc:sldMk cId="1821410610" sldId="259"/>
            <ac:spMk id="15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07.991" v="64" actId="313"/>
          <ac:spMkLst>
            <pc:docMk/>
            <pc:sldMk cId="1821410610" sldId="259"/>
            <ac:spMk id="152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2.689" v="48" actId="313"/>
          <ac:spMkLst>
            <pc:docMk/>
            <pc:sldMk cId="1821410610" sldId="259"/>
            <ac:spMk id="153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08.741" v="65" actId="313"/>
          <ac:spMkLst>
            <pc:docMk/>
            <pc:sldMk cId="1821410610" sldId="259"/>
            <ac:spMk id="15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3.424" v="49" actId="313"/>
          <ac:spMkLst>
            <pc:docMk/>
            <pc:sldMk cId="1821410610" sldId="259"/>
            <ac:spMk id="15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15.145" v="19" actId="313"/>
          <ac:spMkLst>
            <pc:docMk/>
            <pc:sldMk cId="1821410610" sldId="259"/>
            <ac:spMk id="158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3.901" v="34" actId="313"/>
          <ac:spMkLst>
            <pc:docMk/>
            <pc:sldMk cId="1821410610" sldId="259"/>
            <ac:spMk id="15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4.199" v="50" actId="313"/>
          <ac:spMkLst>
            <pc:docMk/>
            <pc:sldMk cId="1821410610" sldId="259"/>
            <ac:spMk id="16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17.234" v="20" actId="313"/>
          <ac:spMkLst>
            <pc:docMk/>
            <pc:sldMk cId="1821410610" sldId="259"/>
            <ac:spMk id="163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09.361" v="66" actId="313"/>
          <ac:spMkLst>
            <pc:docMk/>
            <pc:sldMk cId="1821410610" sldId="259"/>
            <ac:spMk id="164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4.930" v="35" actId="313"/>
          <ac:spMkLst>
            <pc:docMk/>
            <pc:sldMk cId="1821410610" sldId="259"/>
            <ac:spMk id="16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4.956" v="51" actId="313"/>
          <ac:spMkLst>
            <pc:docMk/>
            <pc:sldMk cId="1821410610" sldId="259"/>
            <ac:spMk id="167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5.820" v="36" actId="313"/>
          <ac:spMkLst>
            <pc:docMk/>
            <pc:sldMk cId="1821410610" sldId="259"/>
            <ac:spMk id="16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5.784" v="52" actId="313"/>
          <ac:spMkLst>
            <pc:docMk/>
            <pc:sldMk cId="1821410610" sldId="259"/>
            <ac:spMk id="170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18.906" v="21" actId="313"/>
          <ac:spMkLst>
            <pc:docMk/>
            <pc:sldMk cId="1821410610" sldId="259"/>
            <ac:spMk id="171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7:10.118" v="67" actId="313"/>
          <ac:spMkLst>
            <pc:docMk/>
            <pc:sldMk cId="1821410610" sldId="259"/>
            <ac:spMk id="173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06.725" v="37" actId="313"/>
          <ac:spMkLst>
            <pc:docMk/>
            <pc:sldMk cId="1821410610" sldId="259"/>
            <ac:spMk id="175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5:22.150" v="22" actId="313"/>
          <ac:spMkLst>
            <pc:docMk/>
            <pc:sldMk cId="1821410610" sldId="259"/>
            <ac:spMk id="176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6:35.878" v="53" actId="313"/>
          <ac:spMkLst>
            <pc:docMk/>
            <pc:sldMk cId="1821410610" sldId="259"/>
            <ac:spMk id="177" creationId="{00000000-0000-0000-0000-000000000000}"/>
          </ac:spMkLst>
        </pc:spChg>
        <pc:picChg chg="add mod">
          <ac:chgData name="Martin, Todd" userId="bb41afa5-e007-4638-9279-c782dbc4daad" providerId="ADAL" clId="{0150C53B-6898-4A2F-B29F-6DBC971D28C7}" dt="2022-08-02T19:44:05.715" v="15" actId="1076"/>
          <ac:picMkLst>
            <pc:docMk/>
            <pc:sldMk cId="1821410610" sldId="259"/>
            <ac:picMk id="3" creationId="{B70DA3BD-6F70-94DD-E441-A85C11007C1D}"/>
          </ac:picMkLst>
        </pc:picChg>
      </pc:sldChg>
      <pc:sldChg chg="modSp mod">
        <pc:chgData name="Martin, Todd" userId="bb41afa5-e007-4638-9279-c782dbc4daad" providerId="ADAL" clId="{0150C53B-6898-4A2F-B29F-6DBC971D28C7}" dt="2022-08-04T14:50:41.459" v="152" actId="20577"/>
        <pc:sldMkLst>
          <pc:docMk/>
          <pc:sldMk cId="1097950702" sldId="260"/>
        </pc:sldMkLst>
        <pc:spChg chg="mod">
          <ac:chgData name="Martin, Todd" userId="bb41afa5-e007-4638-9279-c782dbc4daad" providerId="ADAL" clId="{0150C53B-6898-4A2F-B29F-6DBC971D28C7}" dt="2022-08-02T19:48:11.990" v="101" actId="1038"/>
          <ac:spMkLst>
            <pc:docMk/>
            <pc:sldMk cId="1097950702" sldId="260"/>
            <ac:spMk id="4" creationId="{72C0D7B9-D08F-4587-A100-A8FBC2E365E1}"/>
          </ac:spMkLst>
        </pc:spChg>
        <pc:spChg chg="mod">
          <ac:chgData name="Martin, Todd" userId="bb41afa5-e007-4638-9279-c782dbc4daad" providerId="ADAL" clId="{0150C53B-6898-4A2F-B29F-6DBC971D28C7}" dt="2022-08-02T19:43:10.182" v="11" actId="1076"/>
          <ac:spMkLst>
            <pc:docMk/>
            <pc:sldMk cId="1097950702" sldId="260"/>
            <ac:spMk id="9" creationId="{00000000-0000-0000-0000-000000000000}"/>
          </ac:spMkLst>
        </pc:spChg>
        <pc:spChg chg="mod">
          <ac:chgData name="Martin, Todd" userId="bb41afa5-e007-4638-9279-c782dbc4daad" providerId="ADAL" clId="{0150C53B-6898-4A2F-B29F-6DBC971D28C7}" dt="2022-08-02T19:48:19.643" v="120" actId="1037"/>
          <ac:spMkLst>
            <pc:docMk/>
            <pc:sldMk cId="1097950702" sldId="260"/>
            <ac:spMk id="98" creationId="{BEE0B058-761B-4D8C-A829-86AC8BFF9BCD}"/>
          </ac:spMkLst>
        </pc:spChg>
        <pc:spChg chg="mod">
          <ac:chgData name="Martin, Todd" userId="bb41afa5-e007-4638-9279-c782dbc4daad" providerId="ADAL" clId="{0150C53B-6898-4A2F-B29F-6DBC971D28C7}" dt="2022-08-02T19:46:42.723" v="57" actId="313"/>
          <ac:spMkLst>
            <pc:docMk/>
            <pc:sldMk cId="1097950702" sldId="260"/>
            <ac:spMk id="131" creationId="{82E290A8-44CC-47EC-A689-93D620016679}"/>
          </ac:spMkLst>
        </pc:spChg>
        <pc:spChg chg="mod">
          <ac:chgData name="Martin, Todd" userId="bb41afa5-e007-4638-9279-c782dbc4daad" providerId="ADAL" clId="{0150C53B-6898-4A2F-B29F-6DBC971D28C7}" dt="2022-08-02T19:46:11.835" v="41" actId="313"/>
          <ac:spMkLst>
            <pc:docMk/>
            <pc:sldMk cId="1097950702" sldId="260"/>
            <ac:spMk id="136" creationId="{616129D7-B8E2-45CA-9753-AE7B03917190}"/>
          </ac:spMkLst>
        </pc:spChg>
        <pc:spChg chg="mod">
          <ac:chgData name="Martin, Todd" userId="bb41afa5-e007-4638-9279-c782dbc4daad" providerId="ADAL" clId="{0150C53B-6898-4A2F-B29F-6DBC971D28C7}" dt="2022-08-02T19:47:14.137" v="71" actId="313"/>
          <ac:spMkLst>
            <pc:docMk/>
            <pc:sldMk cId="1097950702" sldId="260"/>
            <ac:spMk id="137" creationId="{4DE4A886-B33A-42B9-A3F3-9F3197EFDECF}"/>
          </ac:spMkLst>
        </pc:spChg>
        <pc:spChg chg="mod">
          <ac:chgData name="Martin, Todd" userId="bb41afa5-e007-4638-9279-c782dbc4daad" providerId="ADAL" clId="{0150C53B-6898-4A2F-B29F-6DBC971D28C7}" dt="2022-08-02T19:45:30.876" v="26" actId="313"/>
          <ac:spMkLst>
            <pc:docMk/>
            <pc:sldMk cId="1097950702" sldId="260"/>
            <ac:spMk id="138" creationId="{D7A23E98-CBFB-49A2-8158-575E0825164F}"/>
          </ac:spMkLst>
        </pc:spChg>
        <pc:spChg chg="mod">
          <ac:chgData name="Martin, Todd" userId="bb41afa5-e007-4638-9279-c782dbc4daad" providerId="ADAL" clId="{0150C53B-6898-4A2F-B29F-6DBC971D28C7}" dt="2022-08-04T14:50:30.015" v="148" actId="20577"/>
          <ac:spMkLst>
            <pc:docMk/>
            <pc:sldMk cId="1097950702" sldId="260"/>
            <ac:spMk id="149" creationId="{DC0A090A-8402-4170-B9EF-F73F2702B69E}"/>
          </ac:spMkLst>
        </pc:spChg>
        <pc:spChg chg="mod">
          <ac:chgData name="Martin, Todd" userId="bb41afa5-e007-4638-9279-c782dbc4daad" providerId="ADAL" clId="{0150C53B-6898-4A2F-B29F-6DBC971D28C7}" dt="2022-08-02T19:45:39.160" v="29" actId="313"/>
          <ac:spMkLst>
            <pc:docMk/>
            <pc:sldMk cId="1097950702" sldId="260"/>
            <ac:spMk id="150" creationId="{AD02B71B-D422-4682-A060-80F9FC9238E6}"/>
          </ac:spMkLst>
        </pc:spChg>
        <pc:spChg chg="mod">
          <ac:chgData name="Martin, Todd" userId="bb41afa5-e007-4638-9279-c782dbc4daad" providerId="ADAL" clId="{0150C53B-6898-4A2F-B29F-6DBC971D28C7}" dt="2022-08-02T19:47:04.164" v="60" actId="313"/>
          <ac:spMkLst>
            <pc:docMk/>
            <pc:sldMk cId="1097950702" sldId="260"/>
            <ac:spMk id="151" creationId="{576B0B3B-03DD-4F3E-B934-82AF1CF94D56}"/>
          </ac:spMkLst>
        </pc:spChg>
        <pc:spChg chg="mod">
          <ac:chgData name="Martin, Todd" userId="bb41afa5-e007-4638-9279-c782dbc4daad" providerId="ADAL" clId="{0150C53B-6898-4A2F-B29F-6DBC971D28C7}" dt="2022-08-02T19:46:29.568" v="44" actId="313"/>
          <ac:spMkLst>
            <pc:docMk/>
            <pc:sldMk cId="1097950702" sldId="260"/>
            <ac:spMk id="152" creationId="{234463B9-BC36-435E-B175-04C87E2559D4}"/>
          </ac:spMkLst>
        </pc:spChg>
        <pc:spChg chg="mod">
          <ac:chgData name="Martin, Todd" userId="bb41afa5-e007-4638-9279-c782dbc4daad" providerId="ADAL" clId="{0150C53B-6898-4A2F-B29F-6DBC971D28C7}" dt="2022-08-02T19:47:15.012" v="72" actId="313"/>
          <ac:spMkLst>
            <pc:docMk/>
            <pc:sldMk cId="1097950702" sldId="260"/>
            <ac:spMk id="186" creationId="{60E02AD4-97E3-4B38-8B4C-A75CCC995B1A}"/>
          </ac:spMkLst>
        </pc:spChg>
        <pc:spChg chg="mod">
          <ac:chgData name="Martin, Todd" userId="bb41afa5-e007-4638-9279-c782dbc4daad" providerId="ADAL" clId="{0150C53B-6898-4A2F-B29F-6DBC971D28C7}" dt="2022-08-02T19:46:46.344" v="58" actId="313"/>
          <ac:spMkLst>
            <pc:docMk/>
            <pc:sldMk cId="1097950702" sldId="260"/>
            <ac:spMk id="187" creationId="{FC81ECDB-8DBB-4E89-9D74-8189B71B2AB5}"/>
          </ac:spMkLst>
        </pc:spChg>
        <pc:spChg chg="mod">
          <ac:chgData name="Martin, Todd" userId="bb41afa5-e007-4638-9279-c782dbc4daad" providerId="ADAL" clId="{0150C53B-6898-4A2F-B29F-6DBC971D28C7}" dt="2022-08-02T19:45:35.682" v="27" actId="313"/>
          <ac:spMkLst>
            <pc:docMk/>
            <pc:sldMk cId="1097950702" sldId="260"/>
            <ac:spMk id="188" creationId="{7446141F-EF4B-469F-BAD9-68F332ADE658}"/>
          </ac:spMkLst>
        </pc:spChg>
        <pc:spChg chg="mod">
          <ac:chgData name="Martin, Todd" userId="bb41afa5-e007-4638-9279-c782dbc4daad" providerId="ADAL" clId="{0150C53B-6898-4A2F-B29F-6DBC971D28C7}" dt="2022-08-02T19:46:13.051" v="42" actId="313"/>
          <ac:spMkLst>
            <pc:docMk/>
            <pc:sldMk cId="1097950702" sldId="260"/>
            <ac:spMk id="189" creationId="{C742D330-3223-4A41-9D2C-C66793ECDFD2}"/>
          </ac:spMkLst>
        </pc:spChg>
        <pc:spChg chg="mod">
          <ac:chgData name="Martin, Todd" userId="bb41afa5-e007-4638-9279-c782dbc4daad" providerId="ADAL" clId="{0150C53B-6898-4A2F-B29F-6DBC971D28C7}" dt="2022-08-02T19:45:37.494" v="28" actId="313"/>
          <ac:spMkLst>
            <pc:docMk/>
            <pc:sldMk cId="1097950702" sldId="260"/>
            <ac:spMk id="228" creationId="{76AAB1E2-B25F-4FFD-BDB6-21A8E3DAB363}"/>
          </ac:spMkLst>
        </pc:spChg>
        <pc:spChg chg="mod">
          <ac:chgData name="Martin, Todd" userId="bb41afa5-e007-4638-9279-c782dbc4daad" providerId="ADAL" clId="{0150C53B-6898-4A2F-B29F-6DBC971D28C7}" dt="2022-08-02T19:47:03.192" v="59" actId="313"/>
          <ac:spMkLst>
            <pc:docMk/>
            <pc:sldMk cId="1097950702" sldId="260"/>
            <ac:spMk id="229" creationId="{0A4DBCD8-E6E5-4D4F-9C3D-ED04B234C82C}"/>
          </ac:spMkLst>
        </pc:spChg>
        <pc:spChg chg="mod">
          <ac:chgData name="Martin, Todd" userId="bb41afa5-e007-4638-9279-c782dbc4daad" providerId="ADAL" clId="{0150C53B-6898-4A2F-B29F-6DBC971D28C7}" dt="2022-08-04T14:50:41.459" v="152" actId="20577"/>
          <ac:spMkLst>
            <pc:docMk/>
            <pc:sldMk cId="1097950702" sldId="260"/>
            <ac:spMk id="230" creationId="{47F596DE-89FB-4564-B422-FE334A4054EA}"/>
          </ac:spMkLst>
        </pc:spChg>
        <pc:spChg chg="mod">
          <ac:chgData name="Martin, Todd" userId="bb41afa5-e007-4638-9279-c782dbc4daad" providerId="ADAL" clId="{0150C53B-6898-4A2F-B29F-6DBC971D28C7}" dt="2022-08-02T19:46:28.633" v="43" actId="313"/>
          <ac:spMkLst>
            <pc:docMk/>
            <pc:sldMk cId="1097950702" sldId="260"/>
            <ac:spMk id="231" creationId="{D2A3E34D-2BCA-436C-BB61-6DE4846DD52F}"/>
          </ac:spMkLst>
        </pc:spChg>
      </pc:sldChg>
      <pc:sldChg chg="new del">
        <pc:chgData name="Martin, Todd" userId="bb41afa5-e007-4638-9279-c782dbc4daad" providerId="ADAL" clId="{0150C53B-6898-4A2F-B29F-6DBC971D28C7}" dt="2022-08-02T19:42:13.454" v="1" actId="47"/>
        <pc:sldMkLst>
          <pc:docMk/>
          <pc:sldMk cId="372642479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D6265-8AD0-44E9-9C20-DFEBF95CCF51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1F8FF-29AE-4942-8DCF-1D55B2B13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7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657DD0-9662-4B10-9D4F-CFD18932A1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65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57DD0-9662-4B10-9D4F-CFD18932A1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7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6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6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7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38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102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577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833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105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215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688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866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06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49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937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933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859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98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7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6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89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6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89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36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1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9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3" indent="0">
              <a:buNone/>
              <a:defRPr sz="1200"/>
            </a:lvl2pPr>
            <a:lvl3pPr marL="914363" indent="0">
              <a:buNone/>
              <a:defRPr sz="1000"/>
            </a:lvl3pPr>
            <a:lvl4pPr marL="1371546" indent="0">
              <a:buNone/>
              <a:defRPr sz="900"/>
            </a:lvl4pPr>
            <a:lvl5pPr marL="1828727" indent="0">
              <a:buNone/>
              <a:defRPr sz="900"/>
            </a:lvl5pPr>
            <a:lvl6pPr marL="2285909" indent="0">
              <a:buNone/>
              <a:defRPr sz="900"/>
            </a:lvl6pPr>
            <a:lvl7pPr marL="2743089" indent="0">
              <a:buNone/>
              <a:defRPr sz="900"/>
            </a:lvl7pPr>
            <a:lvl8pPr marL="3200272" indent="0">
              <a:buNone/>
              <a:defRPr sz="900"/>
            </a:lvl8pPr>
            <a:lvl9pPr marL="365745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3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3" indent="0">
              <a:buNone/>
              <a:defRPr sz="2800"/>
            </a:lvl2pPr>
            <a:lvl3pPr marL="914363" indent="0">
              <a:buNone/>
              <a:defRPr sz="2400"/>
            </a:lvl3pPr>
            <a:lvl4pPr marL="1371546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89" indent="0">
              <a:buNone/>
              <a:defRPr sz="2000"/>
            </a:lvl7pPr>
            <a:lvl8pPr marL="3200272" indent="0">
              <a:buNone/>
              <a:defRPr sz="2000"/>
            </a:lvl8pPr>
            <a:lvl9pPr marL="365745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3" indent="0">
              <a:buNone/>
              <a:defRPr sz="1200"/>
            </a:lvl2pPr>
            <a:lvl3pPr marL="914363" indent="0">
              <a:buNone/>
              <a:defRPr sz="1000"/>
            </a:lvl3pPr>
            <a:lvl4pPr marL="1371546" indent="0">
              <a:buNone/>
              <a:defRPr sz="900"/>
            </a:lvl4pPr>
            <a:lvl5pPr marL="1828727" indent="0">
              <a:buNone/>
              <a:defRPr sz="900"/>
            </a:lvl5pPr>
            <a:lvl6pPr marL="2285909" indent="0">
              <a:buNone/>
              <a:defRPr sz="900"/>
            </a:lvl6pPr>
            <a:lvl7pPr marL="2743089" indent="0">
              <a:buNone/>
              <a:defRPr sz="900"/>
            </a:lvl7pPr>
            <a:lvl8pPr marL="3200272" indent="0">
              <a:buNone/>
              <a:defRPr sz="900"/>
            </a:lvl8pPr>
            <a:lvl9pPr marL="365745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0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3"/>
            <a:fld id="{0B160D82-F3DF-4FC4-BD87-5A1BD0EA91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8/4/2022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3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93"/>
            <a:fld id="{5B5AEF32-2BE7-4547-B05D-ED34B11729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293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4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36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5" indent="-342885" algn="l" defTabSz="91436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0" indent="-285740" algn="l" defTabSz="9143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3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9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2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6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60D82-F3DF-4FC4-BD87-5A1BD0EA9182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5AEF32-2BE7-4547-B05D-ED34B11729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68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4821668" y="3611878"/>
            <a:ext cx="685800" cy="2926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657600" y="3611878"/>
            <a:ext cx="685800" cy="2926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20" y="685830"/>
            <a:ext cx="3657560" cy="5852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>
            <a:stCxn id="3" idx="0"/>
            <a:endCxn id="3" idx="2"/>
          </p:cNvCxnSpPr>
          <p:nvPr/>
        </p:nvCxnSpPr>
        <p:spPr>
          <a:xfrm>
            <a:off x="4572000" y="685830"/>
            <a:ext cx="0" cy="5852096"/>
          </a:xfrm>
          <a:prstGeom prst="line">
            <a:avLst/>
          </a:prstGeom>
          <a:ln w="952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362200" y="685829"/>
            <a:ext cx="0" cy="58520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491762" y="-19110"/>
            <a:ext cx="4156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Switchgrass Shelter and Harvest Areas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38070" y="1461994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4ft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294248" y="2161848"/>
            <a:ext cx="1940" cy="352752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03BDF11-3EA7-4F75-A364-50A2D43C9405}"/>
              </a:ext>
            </a:extLst>
          </p:cNvPr>
          <p:cNvSpPr txBox="1"/>
          <p:nvPr/>
        </p:nvSpPr>
        <p:spPr>
          <a:xfrm>
            <a:off x="48108" y="3390628"/>
            <a:ext cx="181619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Blue = Shelter Area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Orange = hand harvest subplots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Gray = mechanical harvest area.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Irrigation subplots used as necessary.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ANPP quadrats per split per year.  Rotating every year. 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5152817" y="4494312"/>
            <a:ext cx="1251648" cy="1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56294" y="3261466"/>
            <a:ext cx="56639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4391" y="3133616"/>
            <a:ext cx="13087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Foot traffic access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22548" y="4612640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7.5ft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820397" y="4831080"/>
            <a:ext cx="685800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438400" y="259080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2ft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3001" y="2718419"/>
            <a:ext cx="1338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Soil VWC/T Sensor</a:t>
            </a:r>
          </a:p>
        </p:txBody>
      </p:sp>
      <p:sp>
        <p:nvSpPr>
          <p:cNvPr id="89" name="Flowchart: Connector 88"/>
          <p:cNvSpPr/>
          <p:nvPr/>
        </p:nvSpPr>
        <p:spPr>
          <a:xfrm>
            <a:off x="386113" y="2793361"/>
            <a:ext cx="114300" cy="12711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6" name="Straight Connector 45"/>
          <p:cNvCxnSpPr>
            <a:stCxn id="3" idx="1"/>
            <a:endCxn id="3" idx="3"/>
          </p:cNvCxnSpPr>
          <p:nvPr/>
        </p:nvCxnSpPr>
        <p:spPr>
          <a:xfrm>
            <a:off x="2743220" y="3611878"/>
            <a:ext cx="3657560" cy="0"/>
          </a:xfrm>
          <a:prstGeom prst="line">
            <a:avLst/>
          </a:prstGeom>
          <a:ln w="952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4575064" y="4501770"/>
            <a:ext cx="596519" cy="3266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56294" y="2477649"/>
            <a:ext cx="566390" cy="0"/>
          </a:xfrm>
          <a:prstGeom prst="line">
            <a:avLst/>
          </a:prstGeom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823001" y="2333654"/>
            <a:ext cx="1096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Plot centerline</a:t>
            </a:r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2743220" y="3962400"/>
            <a:ext cx="1828780" cy="0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832114" y="375013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20(32)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885758" y="685829"/>
            <a:ext cx="439544" cy="2915068"/>
            <a:chOff x="3157801" y="685829"/>
            <a:chExt cx="439544" cy="2915068"/>
          </a:xfrm>
        </p:grpSpPr>
        <p:cxnSp>
          <p:nvCxnSpPr>
            <p:cNvPr id="125" name="Straight Arrow Connector 124"/>
            <p:cNvCxnSpPr/>
            <p:nvPr/>
          </p:nvCxnSpPr>
          <p:spPr>
            <a:xfrm>
              <a:off x="3194716" y="685829"/>
              <a:ext cx="0" cy="2915068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3157801" y="240502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32ft</a:t>
              </a:r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D3A3E427-0B3A-4B38-AF7F-4E63963C93EA}"/>
              </a:ext>
            </a:extLst>
          </p:cNvPr>
          <p:cNvSpPr txBox="1"/>
          <p:nvPr/>
        </p:nvSpPr>
        <p:spPr>
          <a:xfrm>
            <a:off x="4724816" y="338460"/>
            <a:ext cx="14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0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microplot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E912A90-6470-40FB-8CCD-DE30D8470886}"/>
              </a:ext>
            </a:extLst>
          </p:cNvPr>
          <p:cNvSpPr txBox="1"/>
          <p:nvPr/>
        </p:nvSpPr>
        <p:spPr>
          <a:xfrm>
            <a:off x="2992282" y="349715"/>
            <a:ext cx="14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+N microplot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269A5F5-AD8D-447A-AE52-2083CCE7E8B0}"/>
              </a:ext>
            </a:extLst>
          </p:cNvPr>
          <p:cNvSpPr txBox="1"/>
          <p:nvPr/>
        </p:nvSpPr>
        <p:spPr>
          <a:xfrm>
            <a:off x="48108" y="6569065"/>
            <a:ext cx="5766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Irrigated subplots will not be used in all years; position of IRR subplots will vary by block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F4E54C5-01F1-492A-A7CD-9A7F5E2A6345}"/>
              </a:ext>
            </a:extLst>
          </p:cNvPr>
          <p:cNvSpPr txBox="1"/>
          <p:nvPr/>
        </p:nvSpPr>
        <p:spPr>
          <a:xfrm>
            <a:off x="533421" y="1462077"/>
            <a:ext cx="864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Legend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215170" y="2168414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4ft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156759" y="346313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12ft 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572000" y="4246509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6(16)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391885" y="4265539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2ft</a:t>
            </a:r>
          </a:p>
        </p:txBody>
      </p:sp>
      <p:cxnSp>
        <p:nvCxnSpPr>
          <p:cNvPr id="141" name="Straight Arrow Connector 140"/>
          <p:cNvCxnSpPr/>
          <p:nvPr/>
        </p:nvCxnSpPr>
        <p:spPr>
          <a:xfrm>
            <a:off x="4922548" y="3609001"/>
            <a:ext cx="0" cy="2937029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4866382" y="532410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32ft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741384" y="2513810"/>
            <a:ext cx="3668667" cy="2395297"/>
            <a:chOff x="5459251" y="2484397"/>
            <a:chExt cx="3668667" cy="2395297"/>
          </a:xfrm>
        </p:grpSpPr>
        <p:sp>
          <p:nvSpPr>
            <p:cNvPr id="124" name="Rectangle 123"/>
            <p:cNvSpPr/>
            <p:nvPr/>
          </p:nvSpPr>
          <p:spPr>
            <a:xfrm>
              <a:off x="5678133" y="2499941"/>
              <a:ext cx="555287" cy="92905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6ft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X10ft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5459252" y="2719263"/>
              <a:ext cx="207281" cy="4891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5468320" y="2484397"/>
              <a:ext cx="71544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5666533" y="3724113"/>
              <a:ext cx="551369" cy="932688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>
              <a:off x="5852146" y="3410615"/>
              <a:ext cx="6762" cy="319152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5459251" y="4362390"/>
              <a:ext cx="207281" cy="0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8204267" y="4602695"/>
              <a:ext cx="923651" cy="276999"/>
              <a:chOff x="8204267" y="4602695"/>
              <a:chExt cx="923651" cy="276999"/>
            </a:xfrm>
          </p:grpSpPr>
          <p:cxnSp>
            <p:nvCxnSpPr>
              <p:cNvPr id="108" name="Straight Arrow Connector 107"/>
              <p:cNvCxnSpPr/>
              <p:nvPr/>
            </p:nvCxnSpPr>
            <p:spPr>
              <a:xfrm>
                <a:off x="8210230" y="4801667"/>
                <a:ext cx="899158" cy="7013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8204267" y="4602695"/>
                <a:ext cx="9236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9.5(12.25)</a:t>
                </a:r>
                <a:r>
                  <a:rPr kumimoji="0" lang="en-US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ft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84" name="TextBox 83"/>
          <p:cNvSpPr txBox="1"/>
          <p:nvPr/>
        </p:nvSpPr>
        <p:spPr>
          <a:xfrm>
            <a:off x="5285636" y="424882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14(16)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76800" y="857803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40(64)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70" name="Group 169"/>
          <p:cNvGrpSpPr/>
          <p:nvPr/>
        </p:nvGrpSpPr>
        <p:grpSpPr>
          <a:xfrm>
            <a:off x="128441" y="5864676"/>
            <a:ext cx="1708028" cy="276999"/>
            <a:chOff x="130601" y="5550449"/>
            <a:chExt cx="1708028" cy="276999"/>
          </a:xfrm>
        </p:grpSpPr>
        <p:sp>
          <p:nvSpPr>
            <p:cNvPr id="171" name="Rectangle 170"/>
            <p:cNvSpPr/>
            <p:nvPr/>
          </p:nvSpPr>
          <p:spPr>
            <a:xfrm>
              <a:off x="130601" y="5639018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697860" y="5550449"/>
              <a:ext cx="11407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ANPP .5m x 2m</a:t>
              </a:r>
            </a:p>
          </p:txBody>
        </p:sp>
      </p:grpSp>
      <p:sp>
        <p:nvSpPr>
          <p:cNvPr id="173" name="TextBox 172"/>
          <p:cNvSpPr txBox="1"/>
          <p:nvPr/>
        </p:nvSpPr>
        <p:spPr>
          <a:xfrm>
            <a:off x="1971597" y="347337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64ft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4099287" y="687993"/>
            <a:ext cx="0" cy="375804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429463" y="687964"/>
            <a:ext cx="2142537" cy="1750436"/>
            <a:chOff x="4273761" y="685800"/>
            <a:chExt cx="2142537" cy="175043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029195" y="687964"/>
              <a:ext cx="0" cy="375804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4273761" y="685800"/>
              <a:ext cx="2142537" cy="1750436"/>
              <a:chOff x="4273761" y="685800"/>
              <a:chExt cx="2142537" cy="1750436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>
                <a:off x="4937756" y="2240293"/>
                <a:ext cx="1097268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4937756" y="1063768"/>
                <a:ext cx="1097268" cy="10972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120634" y="1234463"/>
                <a:ext cx="731512" cy="731512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8ft x8ft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486390" y="2159237"/>
                <a:ext cx="4395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12ft</a:t>
                </a:r>
              </a:p>
            </p:txBody>
          </p:sp>
          <p:cxnSp>
            <p:nvCxnSpPr>
              <p:cNvPr id="20" name="Straight Arrow Connector 19"/>
              <p:cNvCxnSpPr>
                <a:endCxn id="34" idx="1"/>
              </p:cNvCxnSpPr>
              <p:nvPr/>
            </p:nvCxnSpPr>
            <p:spPr>
              <a:xfrm>
                <a:off x="4572000" y="1612402"/>
                <a:ext cx="365756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>
                <a:off x="6050542" y="1600219"/>
                <a:ext cx="365756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4273761" y="1473521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4ft</a:t>
                </a:r>
              </a:p>
            </p:txBody>
          </p:sp>
          <p:cxnSp>
            <p:nvCxnSpPr>
              <p:cNvPr id="61" name="Straight Arrow Connector 60"/>
              <p:cNvCxnSpPr/>
              <p:nvPr/>
            </p:nvCxnSpPr>
            <p:spPr>
              <a:xfrm>
                <a:off x="5669268" y="687964"/>
                <a:ext cx="0" cy="375804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5354004" y="685800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4ft</a:t>
                </a:r>
              </a:p>
            </p:txBody>
          </p:sp>
          <p:sp>
            <p:nvSpPr>
              <p:cNvPr id="91" name="Flowchart: Connector 90"/>
              <p:cNvSpPr/>
              <p:nvPr/>
            </p:nvSpPr>
            <p:spPr>
              <a:xfrm>
                <a:off x="5429240" y="1577339"/>
                <a:ext cx="114300" cy="127113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4480995" y="1128519"/>
                <a:ext cx="4395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12ft</a:t>
                </a:r>
              </a:p>
            </p:txBody>
          </p:sp>
          <p:cxnSp>
            <p:nvCxnSpPr>
              <p:cNvPr id="121" name="Straight Arrow Connector 120"/>
              <p:cNvCxnSpPr/>
              <p:nvPr/>
            </p:nvCxnSpPr>
            <p:spPr>
              <a:xfrm flipH="1">
                <a:off x="4825586" y="1063768"/>
                <a:ext cx="7124" cy="1101817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" name="Straight Arrow Connector 3"/>
          <p:cNvCxnSpPr/>
          <p:nvPr/>
        </p:nvCxnSpPr>
        <p:spPr>
          <a:xfrm flipV="1">
            <a:off x="2750600" y="918906"/>
            <a:ext cx="3672068" cy="3236"/>
          </a:xfrm>
          <a:prstGeom prst="straightConnector1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H="1">
            <a:off x="2749146" y="5267147"/>
            <a:ext cx="137160" cy="36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3625052" y="2471736"/>
            <a:ext cx="599787" cy="1068197"/>
            <a:chOff x="5622270" y="4821023"/>
            <a:chExt cx="599787" cy="1068197"/>
          </a:xfrm>
          <a:solidFill>
            <a:srgbClr val="00B050"/>
          </a:solidFill>
        </p:grpSpPr>
        <p:sp>
          <p:nvSpPr>
            <p:cNvPr id="177" name="Rectangle 176"/>
            <p:cNvSpPr/>
            <p:nvPr/>
          </p:nvSpPr>
          <p:spPr>
            <a:xfrm>
              <a:off x="5622270" y="5745643"/>
              <a:ext cx="581112" cy="143577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2023</a:t>
              </a:r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5631553" y="4821023"/>
              <a:ext cx="590504" cy="765326"/>
              <a:chOff x="4797393" y="2768846"/>
              <a:chExt cx="590504" cy="765326"/>
            </a:xfrm>
            <a:grpFill/>
          </p:grpSpPr>
          <p:sp>
            <p:nvSpPr>
              <p:cNvPr id="188" name="Rectangle 187"/>
              <p:cNvSpPr/>
              <p:nvPr/>
            </p:nvSpPr>
            <p:spPr>
              <a:xfrm>
                <a:off x="4806785" y="2768846"/>
                <a:ext cx="581112" cy="143577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2022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4801287" y="3076086"/>
                <a:ext cx="581112" cy="143577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2025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4797393" y="3390595"/>
                <a:ext cx="581112" cy="143577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2024</a:t>
                </a:r>
              </a:p>
            </p:txBody>
          </p:sp>
        </p:grpSp>
      </p:grpSp>
      <p:grpSp>
        <p:nvGrpSpPr>
          <p:cNvPr id="194" name="Group 193"/>
          <p:cNvGrpSpPr/>
          <p:nvPr/>
        </p:nvGrpSpPr>
        <p:grpSpPr>
          <a:xfrm>
            <a:off x="6333850" y="717971"/>
            <a:ext cx="388318" cy="1126730"/>
            <a:chOff x="7145652" y="5146660"/>
            <a:chExt cx="388316" cy="1126730"/>
          </a:xfrm>
        </p:grpSpPr>
        <p:sp>
          <p:nvSpPr>
            <p:cNvPr id="195" name="TextBox 194"/>
            <p:cNvSpPr txBox="1"/>
            <p:nvPr/>
          </p:nvSpPr>
          <p:spPr>
            <a:xfrm>
              <a:off x="7145652" y="5996391"/>
              <a:ext cx="386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4m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7146916" y="5728941"/>
              <a:ext cx="386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3m</a:t>
              </a: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7147326" y="5447117"/>
              <a:ext cx="386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2m</a:t>
              </a: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7147326" y="5146660"/>
              <a:ext cx="386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1m</a:t>
              </a:r>
            </a:p>
          </p:txBody>
        </p:sp>
      </p:grpSp>
      <p:grpSp>
        <p:nvGrpSpPr>
          <p:cNvPr id="228" name="Group 227"/>
          <p:cNvGrpSpPr/>
          <p:nvPr/>
        </p:nvGrpSpPr>
        <p:grpSpPr>
          <a:xfrm flipV="1">
            <a:off x="6260511" y="690128"/>
            <a:ext cx="3811" cy="1095279"/>
            <a:chOff x="6863663" y="5186643"/>
            <a:chExt cx="3810" cy="1095279"/>
          </a:xfrm>
        </p:grpSpPr>
        <p:cxnSp>
          <p:nvCxnSpPr>
            <p:cNvPr id="229" name="Straight Arrow Connector 228"/>
            <p:cNvCxnSpPr/>
            <p:nvPr/>
          </p:nvCxnSpPr>
          <p:spPr>
            <a:xfrm flipV="1">
              <a:off x="6863663" y="6144762"/>
              <a:ext cx="0" cy="137160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flipV="1">
              <a:off x="6863703" y="5828575"/>
              <a:ext cx="0" cy="320040"/>
            </a:xfrm>
            <a:prstGeom prst="line">
              <a:avLst/>
            </a:prstGeom>
            <a:ln>
              <a:headEnd type="none"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V="1">
              <a:off x="6867473" y="5508535"/>
              <a:ext cx="0" cy="320040"/>
            </a:xfrm>
            <a:prstGeom prst="line">
              <a:avLst/>
            </a:prstGeom>
            <a:ln>
              <a:headEnd type="none"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 flipV="1">
              <a:off x="6863663" y="5186643"/>
              <a:ext cx="0" cy="320040"/>
            </a:xfrm>
            <a:prstGeom prst="line">
              <a:avLst/>
            </a:prstGeom>
            <a:ln>
              <a:headEnd type="none"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/>
          <p:cNvGrpSpPr/>
          <p:nvPr/>
        </p:nvGrpSpPr>
        <p:grpSpPr>
          <a:xfrm>
            <a:off x="2739535" y="2203894"/>
            <a:ext cx="899158" cy="276999"/>
            <a:chOff x="1926664" y="2646697"/>
            <a:chExt cx="899158" cy="276999"/>
          </a:xfrm>
        </p:grpSpPr>
        <p:cxnSp>
          <p:nvCxnSpPr>
            <p:cNvPr id="222" name="Straight Arrow Connector 221"/>
            <p:cNvCxnSpPr/>
            <p:nvPr/>
          </p:nvCxnSpPr>
          <p:spPr>
            <a:xfrm>
              <a:off x="1926664" y="2897871"/>
              <a:ext cx="899158" cy="7013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TextBox 222"/>
            <p:cNvSpPr txBox="1"/>
            <p:nvPr/>
          </p:nvSpPr>
          <p:spPr>
            <a:xfrm>
              <a:off x="2043598" y="2646697"/>
              <a:ext cx="558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3(4)m</a:t>
              </a:r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0EF384F5-8C75-4F10-8F9A-C73ED3FABE64}"/>
              </a:ext>
            </a:extLst>
          </p:cNvPr>
          <p:cNvGrpSpPr/>
          <p:nvPr/>
        </p:nvGrpSpPr>
        <p:grpSpPr>
          <a:xfrm>
            <a:off x="5599616" y="850694"/>
            <a:ext cx="600447" cy="1104423"/>
            <a:chOff x="4885953" y="2446497"/>
            <a:chExt cx="600447" cy="1104423"/>
          </a:xfrm>
        </p:grpSpPr>
        <p:sp>
          <p:nvSpPr>
            <p:cNvPr id="234" name="Rectangle 233"/>
            <p:cNvSpPr/>
            <p:nvPr/>
          </p:nvSpPr>
          <p:spPr>
            <a:xfrm>
              <a:off x="4885953" y="3404616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2024</a:t>
              </a: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4885953" y="2446497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2023</a:t>
              </a: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901184" y="2766537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2025</a:t>
              </a: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4885953" y="3090107"/>
              <a:ext cx="581307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2022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288655" y="5414438"/>
            <a:ext cx="4619" cy="1095279"/>
            <a:chOff x="6859084" y="5186643"/>
            <a:chExt cx="4619" cy="1095279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6863663" y="6144762"/>
              <a:ext cx="0" cy="137160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863703" y="5828575"/>
              <a:ext cx="0" cy="320040"/>
            </a:xfrm>
            <a:prstGeom prst="line">
              <a:avLst/>
            </a:prstGeom>
            <a:ln>
              <a:headEnd type="none"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V="1">
              <a:off x="6859084" y="5508535"/>
              <a:ext cx="0" cy="320040"/>
            </a:xfrm>
            <a:prstGeom prst="line">
              <a:avLst/>
            </a:prstGeom>
            <a:ln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6863663" y="5186643"/>
              <a:ext cx="0" cy="320040"/>
            </a:xfrm>
            <a:prstGeom prst="line">
              <a:avLst/>
            </a:prstGeom>
            <a:ln>
              <a:headEnd type="non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355901" y="5284945"/>
            <a:ext cx="418420" cy="1219950"/>
            <a:chOff x="6929212" y="5052899"/>
            <a:chExt cx="418420" cy="1219950"/>
          </a:xfrm>
        </p:grpSpPr>
        <p:sp>
          <p:nvSpPr>
            <p:cNvPr id="15" name="TextBox 14"/>
            <p:cNvSpPr txBox="1"/>
            <p:nvPr/>
          </p:nvSpPr>
          <p:spPr>
            <a:xfrm>
              <a:off x="6952972" y="5995850"/>
              <a:ext cx="394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1m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946192" y="5687739"/>
              <a:ext cx="394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2m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944585" y="5370319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3m</a:t>
              </a: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6929212" y="5052899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4m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400320" y="5022746"/>
            <a:ext cx="1093383" cy="1496199"/>
            <a:chOff x="2400320" y="5022746"/>
            <a:chExt cx="1093383" cy="1496199"/>
          </a:xfrm>
        </p:grpSpPr>
        <p:grpSp>
          <p:nvGrpSpPr>
            <p:cNvPr id="198" name="Group 197"/>
            <p:cNvGrpSpPr/>
            <p:nvPr/>
          </p:nvGrpSpPr>
          <p:grpSpPr>
            <a:xfrm>
              <a:off x="2814535" y="5413739"/>
              <a:ext cx="3810" cy="1095279"/>
              <a:chOff x="6863663" y="5186643"/>
              <a:chExt cx="3810" cy="1095279"/>
            </a:xfrm>
          </p:grpSpPr>
          <p:cxnSp>
            <p:nvCxnSpPr>
              <p:cNvPr id="199" name="Straight Arrow Connector 198"/>
              <p:cNvCxnSpPr/>
              <p:nvPr/>
            </p:nvCxnSpPr>
            <p:spPr>
              <a:xfrm flipV="1">
                <a:off x="6863663" y="6144762"/>
                <a:ext cx="0" cy="137160"/>
              </a:xfrm>
              <a:prstGeom prst="straightConnector1">
                <a:avLst/>
              </a:prstGeom>
              <a:ln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6863703" y="5828575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V="1">
                <a:off x="6867473" y="5508535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flipV="1">
                <a:off x="6863663" y="5186643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Group 204"/>
            <p:cNvGrpSpPr/>
            <p:nvPr/>
          </p:nvGrpSpPr>
          <p:grpSpPr>
            <a:xfrm>
              <a:off x="2400320" y="5291861"/>
              <a:ext cx="410888" cy="1227084"/>
              <a:chOff x="7043532" y="5045247"/>
              <a:chExt cx="410888" cy="1227084"/>
            </a:xfrm>
          </p:grpSpPr>
          <p:sp>
            <p:nvSpPr>
              <p:cNvPr id="206" name="TextBox 205"/>
              <p:cNvSpPr txBox="1"/>
              <p:nvPr/>
            </p:nvSpPr>
            <p:spPr>
              <a:xfrm>
                <a:off x="7067776" y="5995332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1m</a:t>
                </a: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7043532" y="5679423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2m</a:t>
                </a: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7060440" y="5361530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3m</a:t>
                </a: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7046117" y="5045247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4m</a:t>
                </a:r>
              </a:p>
            </p:txBody>
          </p:sp>
        </p:grpSp>
        <p:sp>
          <p:nvSpPr>
            <p:cNvPr id="146" name="TextBox 145"/>
            <p:cNvSpPr txBox="1"/>
            <p:nvPr/>
          </p:nvSpPr>
          <p:spPr>
            <a:xfrm>
              <a:off x="2709459" y="5022746"/>
              <a:ext cx="6694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0.5(1)m</a:t>
              </a:r>
            </a:p>
          </p:txBody>
        </p:sp>
        <p:grpSp>
          <p:nvGrpSpPr>
            <p:cNvPr id="238" name="Group 237"/>
            <p:cNvGrpSpPr/>
            <p:nvPr/>
          </p:nvGrpSpPr>
          <p:grpSpPr>
            <a:xfrm>
              <a:off x="2889812" y="5284945"/>
              <a:ext cx="603891" cy="1086164"/>
              <a:chOff x="5618166" y="4805783"/>
              <a:chExt cx="603891" cy="1086164"/>
            </a:xfrm>
            <a:solidFill>
              <a:srgbClr val="00B050"/>
            </a:solidFill>
          </p:grpSpPr>
          <p:sp>
            <p:nvSpPr>
              <p:cNvPr id="239" name="Rectangle 238"/>
              <p:cNvSpPr/>
              <p:nvPr/>
            </p:nvSpPr>
            <p:spPr>
              <a:xfrm>
                <a:off x="5618166" y="5745643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2022</a:t>
                </a:r>
              </a:p>
            </p:txBody>
          </p:sp>
          <p:grpSp>
            <p:nvGrpSpPr>
              <p:cNvPr id="240" name="Group 239"/>
              <p:cNvGrpSpPr/>
              <p:nvPr/>
            </p:nvGrpSpPr>
            <p:grpSpPr>
              <a:xfrm>
                <a:off x="5627449" y="4805783"/>
                <a:ext cx="594608" cy="783293"/>
                <a:chOff x="4793289" y="2753606"/>
                <a:chExt cx="594608" cy="783293"/>
              </a:xfrm>
              <a:grpFill/>
            </p:grpSpPr>
            <p:sp>
              <p:nvSpPr>
                <p:cNvPr id="241" name="Rectangle 240"/>
                <p:cNvSpPr/>
                <p:nvPr/>
              </p:nvSpPr>
              <p:spPr>
                <a:xfrm>
                  <a:off x="4802681" y="2753606"/>
                  <a:ext cx="585216" cy="146304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2025</a:t>
                  </a:r>
                </a:p>
              </p:txBody>
            </p:sp>
            <p:sp>
              <p:nvSpPr>
                <p:cNvPr id="242" name="Rectangle 241"/>
                <p:cNvSpPr/>
                <p:nvPr/>
              </p:nvSpPr>
              <p:spPr>
                <a:xfrm>
                  <a:off x="4797183" y="3058406"/>
                  <a:ext cx="585216" cy="146304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2023</a:t>
                  </a:r>
                </a:p>
              </p:txBody>
            </p:sp>
            <p:sp>
              <p:nvSpPr>
                <p:cNvPr id="243" name="Rectangle 242"/>
                <p:cNvSpPr/>
                <p:nvPr/>
              </p:nvSpPr>
              <p:spPr>
                <a:xfrm>
                  <a:off x="4793289" y="3390595"/>
                  <a:ext cx="585216" cy="146304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2024</a:t>
                  </a:r>
                </a:p>
              </p:txBody>
            </p:sp>
          </p:grpSp>
        </p:grpSp>
      </p:grpSp>
      <p:sp>
        <p:nvSpPr>
          <p:cNvPr id="10" name="TextBox 9"/>
          <p:cNvSpPr txBox="1"/>
          <p:nvPr/>
        </p:nvSpPr>
        <p:spPr>
          <a:xfrm>
            <a:off x="6757918" y="682281"/>
            <a:ext cx="22545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ANPP quadrant groups shift North or South,</a:t>
            </a:r>
            <a:r>
              <a:rPr kumimoji="0" lang="en-US" sz="1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East or West to accommodate the shelter and hand harvest sub plot.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The measurements will stay the same based on the corner that the shelter is in.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842730" y="2993883"/>
            <a:ext cx="844758" cy="1271656"/>
            <a:chOff x="5570530" y="2931290"/>
            <a:chExt cx="844758" cy="1271656"/>
          </a:xfrm>
        </p:grpSpPr>
        <p:cxnSp>
          <p:nvCxnSpPr>
            <p:cNvPr id="132" name="Straight Connector 131"/>
            <p:cNvCxnSpPr/>
            <p:nvPr/>
          </p:nvCxnSpPr>
          <p:spPr>
            <a:xfrm flipH="1">
              <a:off x="5699840" y="3706918"/>
              <a:ext cx="71544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5570530" y="3390628"/>
              <a:ext cx="360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3ft</a:t>
              </a:r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>
              <a:off x="5971636" y="2986343"/>
              <a:ext cx="0" cy="1154836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Flowchart: Connector 130"/>
            <p:cNvSpPr/>
            <p:nvPr/>
          </p:nvSpPr>
          <p:spPr>
            <a:xfrm>
              <a:off x="5829702" y="2931290"/>
              <a:ext cx="114300" cy="127113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0" name="Flowchart: Connector 129"/>
            <p:cNvSpPr/>
            <p:nvPr/>
          </p:nvSpPr>
          <p:spPr>
            <a:xfrm>
              <a:off x="5829702" y="4075833"/>
              <a:ext cx="114300" cy="127113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304282" y="685830"/>
            <a:ext cx="387441" cy="2787547"/>
            <a:chOff x="4642556" y="685830"/>
            <a:chExt cx="387441" cy="2787547"/>
          </a:xfrm>
        </p:grpSpPr>
        <p:grpSp>
          <p:nvGrpSpPr>
            <p:cNvPr id="214" name="Group 213"/>
            <p:cNvGrpSpPr/>
            <p:nvPr/>
          </p:nvGrpSpPr>
          <p:grpSpPr>
            <a:xfrm>
              <a:off x="4644390" y="2445413"/>
              <a:ext cx="3810" cy="956267"/>
              <a:chOff x="6863663" y="5508535"/>
              <a:chExt cx="3810" cy="956267"/>
            </a:xfrm>
          </p:grpSpPr>
          <p:cxnSp>
            <p:nvCxnSpPr>
              <p:cNvPr id="215" name="Straight Arrow Connector 214"/>
              <p:cNvCxnSpPr/>
              <p:nvPr/>
            </p:nvCxnSpPr>
            <p:spPr>
              <a:xfrm flipV="1">
                <a:off x="6863663" y="6144762"/>
                <a:ext cx="0" cy="320040"/>
              </a:xfrm>
              <a:prstGeom prst="straightConnector1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flipV="1">
                <a:off x="6863703" y="5828575"/>
                <a:ext cx="0" cy="32004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V="1">
                <a:off x="6867473" y="5508535"/>
                <a:ext cx="0" cy="320040"/>
              </a:xfrm>
              <a:prstGeom prst="line">
                <a:avLst/>
              </a:prstGeom>
              <a:ln>
                <a:headEnd type="triangl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0" name="TextBox 209"/>
            <p:cNvSpPr txBox="1"/>
            <p:nvPr/>
          </p:nvSpPr>
          <p:spPr>
            <a:xfrm>
              <a:off x="4642556" y="3196378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9m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642556" y="2880020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8m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4642556" y="2588876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7m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4643353" y="2313801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6m</a:t>
              </a:r>
            </a:p>
          </p:txBody>
        </p:sp>
        <p:cxnSp>
          <p:nvCxnSpPr>
            <p:cNvPr id="180" name="Straight Arrow Connector 179"/>
            <p:cNvCxnSpPr/>
            <p:nvPr/>
          </p:nvCxnSpPr>
          <p:spPr>
            <a:xfrm flipV="1">
              <a:off x="4648200" y="685830"/>
              <a:ext cx="0" cy="1766471"/>
            </a:xfrm>
            <a:prstGeom prst="straightConnector1">
              <a:avLst/>
            </a:prstGeom>
            <a:ln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9" name="TextBox 248"/>
          <p:cNvSpPr txBox="1"/>
          <p:nvPr/>
        </p:nvSpPr>
        <p:spPr>
          <a:xfrm>
            <a:off x="7010400" y="6290513"/>
            <a:ext cx="1903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Shelter position in NE Quad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688" y="1905000"/>
            <a:ext cx="222650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Measurements for Lake City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and Escanaba are in parentheses</a:t>
            </a:r>
          </a:p>
        </p:txBody>
      </p:sp>
      <p:pic>
        <p:nvPicPr>
          <p:cNvPr id="153" name="Picture 152">
            <a:extLst>
              <a:ext uri="{FF2B5EF4-FFF2-40B4-BE49-F238E27FC236}">
                <a16:creationId xmlns:a16="http://schemas.microsoft.com/office/drawing/2014/main" id="{F1CB53DD-420D-4325-8B00-12F68F486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082073" y="2617040"/>
            <a:ext cx="1371719" cy="1371719"/>
          </a:xfrm>
          <a:prstGeom prst="rect">
            <a:avLst/>
          </a:prstGeom>
        </p:spPr>
      </p:pic>
      <p:pic>
        <p:nvPicPr>
          <p:cNvPr id="154" name="Picture 153">
            <a:extLst>
              <a:ext uri="{FF2B5EF4-FFF2-40B4-BE49-F238E27FC236}">
                <a16:creationId xmlns:a16="http://schemas.microsoft.com/office/drawing/2014/main" id="{361E654D-D9D2-4B3D-8C28-38DD7838E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7956" y="4455326"/>
            <a:ext cx="1371719" cy="1371719"/>
          </a:xfrm>
          <a:prstGeom prst="rect">
            <a:avLst/>
          </a:prstGeom>
        </p:spPr>
      </p:pic>
      <p:sp>
        <p:nvSpPr>
          <p:cNvPr id="155" name="TextBox 154">
            <a:extLst>
              <a:ext uri="{FF2B5EF4-FFF2-40B4-BE49-F238E27FC236}">
                <a16:creationId xmlns:a16="http://schemas.microsoft.com/office/drawing/2014/main" id="{C703F96A-45B7-4AEA-916F-B500C5525302}"/>
              </a:ext>
            </a:extLst>
          </p:cNvPr>
          <p:cNvSpPr txBox="1"/>
          <p:nvPr/>
        </p:nvSpPr>
        <p:spPr>
          <a:xfrm>
            <a:off x="7260132" y="2332555"/>
            <a:ext cx="1015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Lake City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F312F87E-F306-4224-B8F9-E6AA69FA6A8D}"/>
              </a:ext>
            </a:extLst>
          </p:cNvPr>
          <p:cNvSpPr txBox="1"/>
          <p:nvPr/>
        </p:nvSpPr>
        <p:spPr>
          <a:xfrm>
            <a:off x="7057175" y="4182457"/>
            <a:ext cx="1498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Other sites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0E7989-9EAC-BAD7-F577-431B80A373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045" y="6504895"/>
            <a:ext cx="2383743" cy="396274"/>
          </a:xfrm>
          <a:prstGeom prst="rect">
            <a:avLst/>
          </a:prstGeom>
        </p:spPr>
      </p:pic>
      <p:grpSp>
        <p:nvGrpSpPr>
          <p:cNvPr id="152" name="Group 151">
            <a:extLst>
              <a:ext uri="{FF2B5EF4-FFF2-40B4-BE49-F238E27FC236}">
                <a16:creationId xmlns:a16="http://schemas.microsoft.com/office/drawing/2014/main" id="{57FE6B3B-9D88-3F41-89BB-9938AC93EC41}"/>
              </a:ext>
            </a:extLst>
          </p:cNvPr>
          <p:cNvGrpSpPr/>
          <p:nvPr/>
        </p:nvGrpSpPr>
        <p:grpSpPr>
          <a:xfrm>
            <a:off x="5628585" y="5265483"/>
            <a:ext cx="600447" cy="1104423"/>
            <a:chOff x="4885953" y="2446497"/>
            <a:chExt cx="600447" cy="1104423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B626D67A-02C0-50FB-A3A5-C9C1E9B8ACAA}"/>
                </a:ext>
              </a:extLst>
            </p:cNvPr>
            <p:cNvSpPr/>
            <p:nvPr/>
          </p:nvSpPr>
          <p:spPr>
            <a:xfrm>
              <a:off x="4885953" y="3404616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2025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3A98FD7B-E34C-4BE0-3E6D-607CD16890A4}"/>
                </a:ext>
              </a:extLst>
            </p:cNvPr>
            <p:cNvSpPr/>
            <p:nvPr/>
          </p:nvSpPr>
          <p:spPr>
            <a:xfrm>
              <a:off x="4885953" y="2446497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2024</a:t>
              </a: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1E6844B5-E54C-DB95-C338-C7AEC2BD3E28}"/>
                </a:ext>
              </a:extLst>
            </p:cNvPr>
            <p:cNvSpPr/>
            <p:nvPr/>
          </p:nvSpPr>
          <p:spPr>
            <a:xfrm>
              <a:off x="4901184" y="2766537"/>
              <a:ext cx="585216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dirty="0">
                  <a:solidFill>
                    <a:prstClr val="white"/>
                  </a:solidFill>
                  <a:latin typeface="Calibri"/>
                </a:rPr>
                <a:t>2022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EDB017CD-E18E-65BA-C7DE-3A3EF226B83A}"/>
                </a:ext>
              </a:extLst>
            </p:cNvPr>
            <p:cNvSpPr/>
            <p:nvPr/>
          </p:nvSpPr>
          <p:spPr>
            <a:xfrm>
              <a:off x="4885953" y="3090107"/>
              <a:ext cx="581307" cy="14630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969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3562079" y="26299"/>
            <a:ext cx="2047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G6,7,9,10 Harvest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3BDF11-3EA7-4F75-A364-50A2D43C9405}"/>
              </a:ext>
            </a:extLst>
          </p:cNvPr>
          <p:cNvSpPr txBox="1"/>
          <p:nvPr/>
        </p:nvSpPr>
        <p:spPr>
          <a:xfrm>
            <a:off x="31059" y="3034514"/>
            <a:ext cx="161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Gray = mechanical harvest area, centered 16 </a:t>
            </a:r>
            <a:r>
              <a:rPr lang="en-US" sz="1200" dirty="0" err="1">
                <a:solidFill>
                  <a:prstClr val="black"/>
                </a:solidFill>
              </a:rPr>
              <a:t>ft</a:t>
            </a:r>
            <a:r>
              <a:rPr lang="en-US" sz="1200" dirty="0">
                <a:solidFill>
                  <a:prstClr val="black"/>
                </a:solidFill>
              </a:rPr>
              <a:t> in from each plot edge. </a:t>
            </a: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760707" y="705111"/>
            <a:ext cx="620916" cy="58344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890796" y="687474"/>
            <a:ext cx="620916" cy="58521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136262" y="2802335"/>
            <a:ext cx="345641" cy="1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08982" y="2613913"/>
            <a:ext cx="86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Foot traffic</a:t>
            </a:r>
          </a:p>
          <a:p>
            <a:r>
              <a:rPr lang="en-US" sz="1200" dirty="0"/>
              <a:t> access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74367" y="2403991"/>
            <a:ext cx="1397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Soil VWC/T Sensors</a:t>
            </a:r>
          </a:p>
        </p:txBody>
      </p:sp>
      <p:sp>
        <p:nvSpPr>
          <p:cNvPr id="91" name="Flowchart: Connector 90"/>
          <p:cNvSpPr/>
          <p:nvPr/>
        </p:nvSpPr>
        <p:spPr>
          <a:xfrm>
            <a:off x="160067" y="2478936"/>
            <a:ext cx="114300" cy="12711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63" name="Group 62"/>
          <p:cNvGrpSpPr/>
          <p:nvPr/>
        </p:nvGrpSpPr>
        <p:grpSpPr>
          <a:xfrm>
            <a:off x="1614771" y="677589"/>
            <a:ext cx="5890967" cy="5879647"/>
            <a:chOff x="1737391" y="658924"/>
            <a:chExt cx="5760657" cy="5741876"/>
          </a:xfrm>
        </p:grpSpPr>
        <p:sp>
          <p:nvSpPr>
            <p:cNvPr id="3" name="Rectangle 2"/>
            <p:cNvSpPr/>
            <p:nvPr/>
          </p:nvSpPr>
          <p:spPr>
            <a:xfrm>
              <a:off x="1737391" y="668577"/>
              <a:ext cx="5760657" cy="5715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4636725" y="685800"/>
              <a:ext cx="0" cy="5715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cxnSpLocks/>
              <a:endCxn id="3" idx="3"/>
            </p:cNvCxnSpPr>
            <p:nvPr/>
          </p:nvCxnSpPr>
          <p:spPr>
            <a:xfrm>
              <a:off x="1771650" y="3516424"/>
              <a:ext cx="5726398" cy="9653"/>
            </a:xfrm>
            <a:prstGeom prst="line">
              <a:avLst/>
            </a:prstGeom>
            <a:ln w="1270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636725" y="3941180"/>
              <a:ext cx="2861323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4912929" y="3697093"/>
              <a:ext cx="674358" cy="270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20(32)ft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3288781" y="658924"/>
              <a:ext cx="0" cy="57150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3055041" y="292740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64ft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070957" y="430947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64ft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1746726" y="4503811"/>
              <a:ext cx="571402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flipV="1">
            <a:off x="1607081" y="5060207"/>
            <a:ext cx="1594173" cy="47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6027266" y="5039471"/>
            <a:ext cx="1470782" cy="23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3201254" y="5049067"/>
            <a:ext cx="1378436" cy="2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572000" y="5044269"/>
            <a:ext cx="1466940" cy="47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6366333" y="4920671"/>
            <a:ext cx="114182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614815" y="4717014"/>
            <a:ext cx="4765581" cy="286591"/>
            <a:chOff x="1614771" y="5456301"/>
            <a:chExt cx="4765581" cy="286591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5759436" y="5667638"/>
              <a:ext cx="62091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2890796" y="5675673"/>
              <a:ext cx="62091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62246" y="5465893"/>
              <a:ext cx="478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7.5ft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814558" y="5456301"/>
              <a:ext cx="478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7.5ft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960460" y="5456301"/>
              <a:ext cx="9236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9.5(12.25)ft</a:t>
              </a:r>
            </a:p>
          </p:txBody>
        </p:sp>
        <p:cxnSp>
          <p:nvCxnSpPr>
            <p:cNvPr id="126" name="Straight Arrow Connector 125"/>
            <p:cNvCxnSpPr/>
            <p:nvPr/>
          </p:nvCxnSpPr>
          <p:spPr>
            <a:xfrm flipV="1">
              <a:off x="1614771" y="5675673"/>
              <a:ext cx="1276025" cy="504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V="1">
              <a:off x="4587379" y="5667638"/>
              <a:ext cx="1199076" cy="504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3519401" y="5670162"/>
              <a:ext cx="106797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>
              <a:off x="3735835" y="5456301"/>
              <a:ext cx="84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 (12.25)ft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4826106" y="5456301"/>
              <a:ext cx="8066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3(12.25)ft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6619692" y="4726606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9.5(12.25)ft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>
            <a:off x="1631276" y="4038600"/>
            <a:ext cx="2926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3589528" y="3797522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20(32)ft</a:t>
            </a:r>
          </a:p>
        </p:txBody>
      </p:sp>
      <p:cxnSp>
        <p:nvCxnSpPr>
          <p:cNvPr id="147" name="Straight Connector 146"/>
          <p:cNvCxnSpPr/>
          <p:nvPr/>
        </p:nvCxnSpPr>
        <p:spPr>
          <a:xfrm>
            <a:off x="148154" y="2247194"/>
            <a:ext cx="350220" cy="0"/>
          </a:xfrm>
          <a:prstGeom prst="line">
            <a:avLst/>
          </a:prstGeom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493328" y="2108694"/>
            <a:ext cx="1096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Plot centerline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C0D7B9-D08F-4587-A100-A8FBC2E365E1}"/>
              </a:ext>
            </a:extLst>
          </p:cNvPr>
          <p:cNvSpPr txBox="1"/>
          <p:nvPr/>
        </p:nvSpPr>
        <p:spPr>
          <a:xfrm>
            <a:off x="5510753" y="371769"/>
            <a:ext cx="109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microplot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EE0B058-761B-4D8C-A829-86AC8BFF9BCD}"/>
              </a:ext>
            </a:extLst>
          </p:cNvPr>
          <p:cNvSpPr txBox="1"/>
          <p:nvPr/>
        </p:nvSpPr>
        <p:spPr>
          <a:xfrm>
            <a:off x="2651291" y="371769"/>
            <a:ext cx="109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microplot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B1D2A8B-0F75-4352-AAA3-8977317C3A24}"/>
              </a:ext>
            </a:extLst>
          </p:cNvPr>
          <p:cNvSpPr txBox="1"/>
          <p:nvPr/>
        </p:nvSpPr>
        <p:spPr>
          <a:xfrm>
            <a:off x="297580" y="746155"/>
            <a:ext cx="864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61151" y="4029777"/>
            <a:ext cx="1570125" cy="1121363"/>
            <a:chOff x="45295" y="5405952"/>
            <a:chExt cx="1880976" cy="1004768"/>
          </a:xfrm>
        </p:grpSpPr>
        <p:grpSp>
          <p:nvGrpSpPr>
            <p:cNvPr id="163" name="Group 162"/>
            <p:cNvGrpSpPr/>
            <p:nvPr/>
          </p:nvGrpSpPr>
          <p:grpSpPr>
            <a:xfrm>
              <a:off x="114661" y="5405952"/>
              <a:ext cx="1329231" cy="461665"/>
              <a:chOff x="130601" y="5490517"/>
              <a:chExt cx="1329231" cy="461665"/>
            </a:xfrm>
          </p:grpSpPr>
          <p:sp>
            <p:nvSpPr>
              <p:cNvPr id="165" name="Rectangle 164"/>
              <p:cNvSpPr/>
              <p:nvPr/>
            </p:nvSpPr>
            <p:spPr>
              <a:xfrm>
                <a:off x="130601" y="5639018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694879" y="5490517"/>
                <a:ext cx="7649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ANPP </a:t>
                </a:r>
              </a:p>
              <a:p>
                <a:r>
                  <a:rPr lang="en-US" sz="1200" dirty="0"/>
                  <a:t>.5m x 2m</a:t>
                </a:r>
              </a:p>
            </p:txBody>
          </p:sp>
        </p:grpSp>
        <p:sp>
          <p:nvSpPr>
            <p:cNvPr id="164" name="Rectangle 163"/>
            <p:cNvSpPr/>
            <p:nvPr/>
          </p:nvSpPr>
          <p:spPr>
            <a:xfrm>
              <a:off x="45295" y="5764389"/>
              <a:ext cx="18809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2 ANPP quadrats per split per year.  Rotating every year. 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A4114C06-203C-4A2E-BF23-3A92683F7007}"/>
              </a:ext>
            </a:extLst>
          </p:cNvPr>
          <p:cNvGrpSpPr/>
          <p:nvPr/>
        </p:nvGrpSpPr>
        <p:grpSpPr>
          <a:xfrm>
            <a:off x="6739156" y="696558"/>
            <a:ext cx="1094204" cy="1291676"/>
            <a:chOff x="8281102" y="5186715"/>
            <a:chExt cx="1094204" cy="1291676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5D2281CD-363F-4E1E-9716-596001542EA3}"/>
                </a:ext>
              </a:extLst>
            </p:cNvPr>
            <p:cNvGrpSpPr/>
            <p:nvPr/>
          </p:nvGrpSpPr>
          <p:grpSpPr>
            <a:xfrm>
              <a:off x="8914812" y="5186715"/>
              <a:ext cx="9694" cy="1153193"/>
              <a:chOff x="7532729" y="5350189"/>
              <a:chExt cx="9694" cy="1153193"/>
            </a:xfrm>
          </p:grpSpPr>
          <p:cxnSp>
            <p:nvCxnSpPr>
              <p:cNvPr id="139" name="Straight Arrow Connector 138">
                <a:extLst>
                  <a:ext uri="{FF2B5EF4-FFF2-40B4-BE49-F238E27FC236}">
                    <a16:creationId xmlns:a16="http://schemas.microsoft.com/office/drawing/2014/main" id="{E02EBF3C-FA3B-4116-BBD4-C89707BEA66A}"/>
                  </a:ext>
                </a:extLst>
              </p:cNvPr>
              <p:cNvCxnSpPr/>
              <p:nvPr/>
            </p:nvCxnSpPr>
            <p:spPr>
              <a:xfrm flipV="1">
                <a:off x="7542383" y="6229062"/>
                <a:ext cx="0" cy="274320"/>
              </a:xfrm>
              <a:prstGeom prst="straightConnector1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8947ED2B-D19F-464B-A458-0D96F72106FD}"/>
                  </a:ext>
                </a:extLst>
              </p:cNvPr>
              <p:cNvCxnSpPr/>
              <p:nvPr/>
            </p:nvCxnSpPr>
            <p:spPr>
              <a:xfrm flipV="1">
                <a:off x="7542423" y="5902311"/>
                <a:ext cx="0" cy="320040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CCABD70D-46FB-444F-89BB-49DE17056C00}"/>
                  </a:ext>
                </a:extLst>
              </p:cNvPr>
              <p:cNvCxnSpPr/>
              <p:nvPr/>
            </p:nvCxnSpPr>
            <p:spPr>
              <a:xfrm flipV="1">
                <a:off x="7537804" y="5571355"/>
                <a:ext cx="0" cy="320040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505783B1-7CE2-49CF-9092-87359044DDDD}"/>
                  </a:ext>
                </a:extLst>
              </p:cNvPr>
              <p:cNvCxnSpPr/>
              <p:nvPr/>
            </p:nvCxnSpPr>
            <p:spPr>
              <a:xfrm flipH="1" flipV="1">
                <a:off x="7532729" y="5350189"/>
                <a:ext cx="1265" cy="227917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2426DC64-4F60-4AA9-8F2A-63D83F14AD5D}"/>
                </a:ext>
              </a:extLst>
            </p:cNvPr>
            <p:cNvGrpSpPr/>
            <p:nvPr/>
          </p:nvGrpSpPr>
          <p:grpSpPr>
            <a:xfrm>
              <a:off x="8281102" y="5287739"/>
              <a:ext cx="1094204" cy="1190652"/>
              <a:chOff x="8281102" y="5287739"/>
              <a:chExt cx="1094204" cy="1190652"/>
            </a:xfrm>
          </p:grpSpPr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C7F1B28E-AB7B-40C2-A26F-26C8A9FA6743}"/>
                  </a:ext>
                </a:extLst>
              </p:cNvPr>
              <p:cNvGrpSpPr/>
              <p:nvPr/>
            </p:nvGrpSpPr>
            <p:grpSpPr>
              <a:xfrm>
                <a:off x="8281102" y="5407467"/>
                <a:ext cx="603891" cy="1070924"/>
                <a:chOff x="5609777" y="4821023"/>
                <a:chExt cx="603891" cy="1070924"/>
              </a:xfrm>
              <a:solidFill>
                <a:srgbClr val="00B050"/>
              </a:solidFill>
            </p:grpSpPr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82E290A8-44CC-47EC-A689-93D620016679}"/>
                    </a:ext>
                  </a:extLst>
                </p:cNvPr>
                <p:cNvSpPr/>
                <p:nvPr/>
              </p:nvSpPr>
              <p:spPr>
                <a:xfrm>
                  <a:off x="5609777" y="5745643"/>
                  <a:ext cx="585216" cy="146304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/>
                    <a:t>2024</a:t>
                  </a:r>
                </a:p>
              </p:txBody>
            </p:sp>
            <p:grpSp>
              <p:nvGrpSpPr>
                <p:cNvPr id="132" name="Group 131">
                  <a:extLst>
                    <a:ext uri="{FF2B5EF4-FFF2-40B4-BE49-F238E27FC236}">
                      <a16:creationId xmlns:a16="http://schemas.microsoft.com/office/drawing/2014/main" id="{C29937A8-2CB7-4365-AEDE-D785478FDAF5}"/>
                    </a:ext>
                  </a:extLst>
                </p:cNvPr>
                <p:cNvGrpSpPr/>
                <p:nvPr/>
              </p:nvGrpSpPr>
              <p:grpSpPr>
                <a:xfrm>
                  <a:off x="5619060" y="4821023"/>
                  <a:ext cx="594608" cy="768053"/>
                  <a:chOff x="4784900" y="2768846"/>
                  <a:chExt cx="594608" cy="768053"/>
                </a:xfrm>
                <a:grpFill/>
              </p:grpSpPr>
              <p:sp>
                <p:nvSpPr>
                  <p:cNvPr id="136" name="Rectangle 135">
                    <a:extLst>
                      <a:ext uri="{FF2B5EF4-FFF2-40B4-BE49-F238E27FC236}">
                        <a16:creationId xmlns:a16="http://schemas.microsoft.com/office/drawing/2014/main" id="{616129D7-B8E2-45CA-9753-AE7B03917190}"/>
                      </a:ext>
                    </a:extLst>
                  </p:cNvPr>
                  <p:cNvSpPr/>
                  <p:nvPr/>
                </p:nvSpPr>
                <p:spPr>
                  <a:xfrm>
                    <a:off x="4794292" y="2768846"/>
                    <a:ext cx="585216" cy="146304"/>
                  </a:xfrm>
                  <a:prstGeom prst="rect">
                    <a:avLst/>
                  </a:prstGeom>
                  <a:grp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/>
                      <a:t>2023</a:t>
                    </a:r>
                  </a:p>
                </p:txBody>
              </p:sp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4DE4A886-B33A-42B9-A3F3-9F3197EFDECF}"/>
                      </a:ext>
                    </a:extLst>
                  </p:cNvPr>
                  <p:cNvSpPr/>
                  <p:nvPr/>
                </p:nvSpPr>
                <p:spPr>
                  <a:xfrm>
                    <a:off x="4788794" y="3076086"/>
                    <a:ext cx="585216" cy="146304"/>
                  </a:xfrm>
                  <a:prstGeom prst="rect">
                    <a:avLst/>
                  </a:prstGeom>
                  <a:grp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/>
                      <a:t>2025</a:t>
                    </a:r>
                  </a:p>
                </p:txBody>
              </p:sp>
              <p:sp>
                <p:nvSpPr>
                  <p:cNvPr id="138" name="Rectangle 137">
                    <a:extLst>
                      <a:ext uri="{FF2B5EF4-FFF2-40B4-BE49-F238E27FC236}">
                        <a16:creationId xmlns:a16="http://schemas.microsoft.com/office/drawing/2014/main" id="{D7A23E98-CBFB-49A2-8158-575E0825164F}"/>
                      </a:ext>
                    </a:extLst>
                  </p:cNvPr>
                  <p:cNvSpPr/>
                  <p:nvPr/>
                </p:nvSpPr>
                <p:spPr>
                  <a:xfrm>
                    <a:off x="4784900" y="3390595"/>
                    <a:ext cx="585216" cy="146304"/>
                  </a:xfrm>
                  <a:prstGeom prst="rect">
                    <a:avLst/>
                  </a:prstGeom>
                  <a:grp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/>
                      <a:t>2022</a:t>
                    </a:r>
                  </a:p>
                </p:txBody>
              </p:sp>
            </p:grpSp>
          </p:grp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B2CF9A1C-FD5E-4C8A-B1DE-DD7B60AAA402}"/>
                  </a:ext>
                </a:extLst>
              </p:cNvPr>
              <p:cNvGrpSpPr/>
              <p:nvPr/>
            </p:nvGrpSpPr>
            <p:grpSpPr>
              <a:xfrm>
                <a:off x="8977337" y="5287739"/>
                <a:ext cx="397969" cy="1171408"/>
                <a:chOff x="8217347" y="5136753"/>
                <a:chExt cx="397969" cy="1171408"/>
              </a:xfrm>
            </p:grpSpPr>
            <p:sp>
              <p:nvSpPr>
                <p:cNvPr id="120" name="TextBox 119">
                  <a:extLst>
                    <a:ext uri="{FF2B5EF4-FFF2-40B4-BE49-F238E27FC236}">
                      <a16:creationId xmlns:a16="http://schemas.microsoft.com/office/drawing/2014/main" id="{3828A0F9-0FAC-42B6-87E4-47D438CD894F}"/>
                    </a:ext>
                  </a:extLst>
                </p:cNvPr>
                <p:cNvSpPr txBox="1"/>
                <p:nvPr/>
              </p:nvSpPr>
              <p:spPr>
                <a:xfrm>
                  <a:off x="8227741" y="6031162"/>
                  <a:ext cx="38664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4m</a:t>
                  </a:r>
                </a:p>
              </p:txBody>
            </p:sp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81BBE017-2372-429B-A500-5CCCC31DABE0}"/>
                    </a:ext>
                  </a:extLst>
                </p:cNvPr>
                <p:cNvSpPr txBox="1"/>
                <p:nvPr/>
              </p:nvSpPr>
              <p:spPr>
                <a:xfrm>
                  <a:off x="8228672" y="5720949"/>
                  <a:ext cx="38664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3m</a:t>
                  </a:r>
                </a:p>
              </p:txBody>
            </p:sp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B8E049BD-2F8E-4646-844D-8F2D12112C10}"/>
                    </a:ext>
                  </a:extLst>
                </p:cNvPr>
                <p:cNvSpPr txBox="1"/>
                <p:nvPr/>
              </p:nvSpPr>
              <p:spPr>
                <a:xfrm>
                  <a:off x="8217347" y="5422488"/>
                  <a:ext cx="38664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2m</a:t>
                  </a:r>
                </a:p>
              </p:txBody>
            </p: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36132E2E-ABC5-4E36-816A-72D48A467207}"/>
                    </a:ext>
                  </a:extLst>
                </p:cNvPr>
                <p:cNvSpPr txBox="1"/>
                <p:nvPr/>
              </p:nvSpPr>
              <p:spPr>
                <a:xfrm>
                  <a:off x="8219570" y="5136753"/>
                  <a:ext cx="38664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/>
                    <a:t>1m</a:t>
                  </a:r>
                </a:p>
              </p:txBody>
            </p:sp>
          </p:grp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FA983E2-CAEB-415D-9F0B-AF1B14F0ECD8}"/>
              </a:ext>
            </a:extLst>
          </p:cNvPr>
          <p:cNvGrpSpPr/>
          <p:nvPr/>
        </p:nvGrpSpPr>
        <p:grpSpPr>
          <a:xfrm>
            <a:off x="6739156" y="4717014"/>
            <a:ext cx="1488926" cy="1801605"/>
            <a:chOff x="6739156" y="4717014"/>
            <a:chExt cx="1488926" cy="1801605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7AD36D3B-FED2-4A0F-B06B-797C1AEA17C0}"/>
                </a:ext>
              </a:extLst>
            </p:cNvPr>
            <p:cNvGrpSpPr/>
            <p:nvPr/>
          </p:nvGrpSpPr>
          <p:grpSpPr>
            <a:xfrm>
              <a:off x="6739156" y="5269079"/>
              <a:ext cx="585216" cy="1104423"/>
              <a:chOff x="5651135" y="5151120"/>
              <a:chExt cx="585216" cy="1104423"/>
            </a:xfrm>
          </p:grpSpPr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60E02AD4-97E3-4B38-8B4C-A75CCC995B1A}"/>
                  </a:ext>
                </a:extLst>
              </p:cNvPr>
              <p:cNvSpPr/>
              <p:nvPr/>
            </p:nvSpPr>
            <p:spPr>
              <a:xfrm>
                <a:off x="5651135" y="6109239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2025</a:t>
                </a:r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FC81ECDB-8DBB-4E89-9D74-8189B71B2AB5}"/>
                  </a:ext>
                </a:extLst>
              </p:cNvPr>
              <p:cNvSpPr/>
              <p:nvPr/>
            </p:nvSpPr>
            <p:spPr>
              <a:xfrm>
                <a:off x="5651135" y="5151120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7446141F-EF4B-469F-BAD9-68F332ADE658}"/>
                  </a:ext>
                </a:extLst>
              </p:cNvPr>
              <p:cNvSpPr/>
              <p:nvPr/>
            </p:nvSpPr>
            <p:spPr>
              <a:xfrm>
                <a:off x="5651135" y="5471160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2022</a:t>
                </a:r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C742D330-3223-4A41-9D2C-C66793ECDFD2}"/>
                  </a:ext>
                </a:extLst>
              </p:cNvPr>
              <p:cNvSpPr/>
              <p:nvPr/>
            </p:nvSpPr>
            <p:spPr>
              <a:xfrm>
                <a:off x="5651135" y="5794730"/>
                <a:ext cx="581307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2023</a:t>
                </a:r>
              </a:p>
            </p:txBody>
          </p:sp>
        </p:grp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376CA3FF-C231-442E-98FB-C93EE92D3E50}"/>
                </a:ext>
              </a:extLst>
            </p:cNvPr>
            <p:cNvCxnSpPr/>
            <p:nvPr/>
          </p:nvCxnSpPr>
          <p:spPr>
            <a:xfrm flipH="1">
              <a:off x="7326581" y="5263044"/>
              <a:ext cx="165964" cy="365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C7945FDF-5AC9-4013-B0C1-7398B3DF854F}"/>
                </a:ext>
              </a:extLst>
            </p:cNvPr>
            <p:cNvGrpSpPr/>
            <p:nvPr/>
          </p:nvGrpSpPr>
          <p:grpSpPr>
            <a:xfrm>
              <a:off x="7372866" y="5423340"/>
              <a:ext cx="8429" cy="1095279"/>
              <a:chOff x="6855274" y="5186643"/>
              <a:chExt cx="8429" cy="1095279"/>
            </a:xfrm>
          </p:grpSpPr>
          <p:cxnSp>
            <p:nvCxnSpPr>
              <p:cNvPr id="182" name="Straight Arrow Connector 181">
                <a:extLst>
                  <a:ext uri="{FF2B5EF4-FFF2-40B4-BE49-F238E27FC236}">
                    <a16:creationId xmlns:a16="http://schemas.microsoft.com/office/drawing/2014/main" id="{441E204C-1126-493F-AC71-95359EEEB8EA}"/>
                  </a:ext>
                </a:extLst>
              </p:cNvPr>
              <p:cNvCxnSpPr/>
              <p:nvPr/>
            </p:nvCxnSpPr>
            <p:spPr>
              <a:xfrm flipV="1">
                <a:off x="6863663" y="6144762"/>
                <a:ext cx="0" cy="13716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6B334F35-0129-4AC5-8844-E05829271F19}"/>
                  </a:ext>
                </a:extLst>
              </p:cNvPr>
              <p:cNvCxnSpPr/>
              <p:nvPr/>
            </p:nvCxnSpPr>
            <p:spPr>
              <a:xfrm flipV="1">
                <a:off x="6863703" y="5828575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174CD6CE-D9D5-463F-B20F-4F70B4BB143D}"/>
                  </a:ext>
                </a:extLst>
              </p:cNvPr>
              <p:cNvCxnSpPr/>
              <p:nvPr/>
            </p:nvCxnSpPr>
            <p:spPr>
              <a:xfrm flipV="1">
                <a:off x="6859084" y="5508535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D706342C-F25D-4C26-A74E-B32BEF423232}"/>
                  </a:ext>
                </a:extLst>
              </p:cNvPr>
              <p:cNvCxnSpPr/>
              <p:nvPr/>
            </p:nvCxnSpPr>
            <p:spPr>
              <a:xfrm flipV="1">
                <a:off x="6855274" y="5186643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E68CD69D-A7C4-4534-95E4-6ED230C005AE}"/>
                </a:ext>
              </a:extLst>
            </p:cNvPr>
            <p:cNvGrpSpPr/>
            <p:nvPr/>
          </p:nvGrpSpPr>
          <p:grpSpPr>
            <a:xfrm>
              <a:off x="7443922" y="5293847"/>
              <a:ext cx="418420" cy="1219950"/>
              <a:chOff x="6929212" y="5052899"/>
              <a:chExt cx="418420" cy="1219950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17C9947D-74B0-4B3E-A007-31872B213912}"/>
                  </a:ext>
                </a:extLst>
              </p:cNvPr>
              <p:cNvSpPr txBox="1"/>
              <p:nvPr/>
            </p:nvSpPr>
            <p:spPr>
              <a:xfrm>
                <a:off x="6952972" y="5995850"/>
                <a:ext cx="394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1m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85035379-464C-472F-8A18-D8BB2BE198C1}"/>
                  </a:ext>
                </a:extLst>
              </p:cNvPr>
              <p:cNvSpPr txBox="1"/>
              <p:nvPr/>
            </p:nvSpPr>
            <p:spPr>
              <a:xfrm>
                <a:off x="6946192" y="5687739"/>
                <a:ext cx="394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2m</a:t>
                </a: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21137E62-A2BC-4FC7-AA77-658970F507A4}"/>
                  </a:ext>
                </a:extLst>
              </p:cNvPr>
              <p:cNvSpPr txBox="1"/>
              <p:nvPr/>
            </p:nvSpPr>
            <p:spPr>
              <a:xfrm>
                <a:off x="6944585" y="5370319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3m</a:t>
                </a: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236CF8DA-5791-41B7-B36C-84BFA1C87473}"/>
                  </a:ext>
                </a:extLst>
              </p:cNvPr>
              <p:cNvSpPr txBox="1"/>
              <p:nvPr/>
            </p:nvSpPr>
            <p:spPr>
              <a:xfrm>
                <a:off x="6929212" y="5052899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4m</a:t>
                </a: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1027CAA-2122-4203-81CA-0F8A0AEB5F5D}"/>
                </a:ext>
              </a:extLst>
            </p:cNvPr>
            <p:cNvSpPr txBox="1"/>
            <p:nvPr/>
          </p:nvSpPr>
          <p:spPr>
            <a:xfrm>
              <a:off x="7515896" y="4717014"/>
              <a:ext cx="7121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0.5(1)m</a:t>
              </a:r>
            </a:p>
          </p:txBody>
        </p:sp>
      </p:grpSp>
      <p:sp>
        <p:nvSpPr>
          <p:cNvPr id="210" name="TextBox 209">
            <a:extLst>
              <a:ext uri="{FF2B5EF4-FFF2-40B4-BE49-F238E27FC236}">
                <a16:creationId xmlns:a16="http://schemas.microsoft.com/office/drawing/2014/main" id="{0520790F-557B-4FE6-A020-1B9931703FED}"/>
              </a:ext>
            </a:extLst>
          </p:cNvPr>
          <p:cNvSpPr txBox="1"/>
          <p:nvPr/>
        </p:nvSpPr>
        <p:spPr>
          <a:xfrm>
            <a:off x="6748439" y="2237929"/>
            <a:ext cx="691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0.5(1)m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4962E27-AE18-4CE1-B5FA-50C6D7216DEC}"/>
              </a:ext>
            </a:extLst>
          </p:cNvPr>
          <p:cNvCxnSpPr>
            <a:cxnSpLocks/>
            <a:stCxn id="177" idx="2"/>
          </p:cNvCxnSpPr>
          <p:nvPr/>
        </p:nvCxnSpPr>
        <p:spPr>
          <a:xfrm flipH="1">
            <a:off x="7393223" y="4994013"/>
            <a:ext cx="478766" cy="278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746D480-B3D8-4BF4-823D-9C203BBE183F}"/>
              </a:ext>
            </a:extLst>
          </p:cNvPr>
          <p:cNvCxnSpPr>
            <a:cxnSpLocks/>
          </p:cNvCxnSpPr>
          <p:nvPr/>
        </p:nvCxnSpPr>
        <p:spPr>
          <a:xfrm flipH="1" flipV="1">
            <a:off x="7345187" y="2009137"/>
            <a:ext cx="173606" cy="4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70F03C44-2A82-4518-8044-5E0E34758421}"/>
              </a:ext>
            </a:extLst>
          </p:cNvPr>
          <p:cNvCxnSpPr>
            <a:cxnSpLocks/>
            <a:stCxn id="210" idx="0"/>
          </p:cNvCxnSpPr>
          <p:nvPr/>
        </p:nvCxnSpPr>
        <p:spPr>
          <a:xfrm flipV="1">
            <a:off x="7094134" y="2034977"/>
            <a:ext cx="300746" cy="202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>
            <a:extLst>
              <a:ext uri="{FF2B5EF4-FFF2-40B4-BE49-F238E27FC236}">
                <a16:creationId xmlns:a16="http://schemas.microsoft.com/office/drawing/2014/main" id="{658D462D-EAFE-4272-A653-E5C61551E1E8}"/>
              </a:ext>
            </a:extLst>
          </p:cNvPr>
          <p:cNvSpPr txBox="1"/>
          <p:nvPr/>
        </p:nvSpPr>
        <p:spPr>
          <a:xfrm>
            <a:off x="2049231" y="4194127"/>
            <a:ext cx="723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0.5(1)m</a:t>
            </a: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C6A685BE-B62E-444E-89CA-CE4688230D2C}"/>
              </a:ext>
            </a:extLst>
          </p:cNvPr>
          <p:cNvGrpSpPr/>
          <p:nvPr/>
        </p:nvGrpSpPr>
        <p:grpSpPr>
          <a:xfrm>
            <a:off x="1764701" y="5276222"/>
            <a:ext cx="1123186" cy="1249540"/>
            <a:chOff x="6739156" y="5269079"/>
            <a:chExt cx="1123186" cy="1249540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FC480250-E1DB-4A01-8E4C-33B3E4F06CC7}"/>
                </a:ext>
              </a:extLst>
            </p:cNvPr>
            <p:cNvGrpSpPr/>
            <p:nvPr/>
          </p:nvGrpSpPr>
          <p:grpSpPr>
            <a:xfrm>
              <a:off x="6739156" y="5269079"/>
              <a:ext cx="585216" cy="1104423"/>
              <a:chOff x="5651135" y="5151120"/>
              <a:chExt cx="585216" cy="1104423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76AAB1E2-B25F-4FFD-BDB6-21A8E3DAB363}"/>
                  </a:ext>
                </a:extLst>
              </p:cNvPr>
              <p:cNvSpPr/>
              <p:nvPr/>
            </p:nvSpPr>
            <p:spPr>
              <a:xfrm>
                <a:off x="5651135" y="6109239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2022</a:t>
                </a:r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0A4DBCD8-E6E5-4D4F-9C3D-ED04B234C82C}"/>
                  </a:ext>
                </a:extLst>
              </p:cNvPr>
              <p:cNvSpPr/>
              <p:nvPr/>
            </p:nvSpPr>
            <p:spPr>
              <a:xfrm>
                <a:off x="5651135" y="5151120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2025</a:t>
                </a:r>
              </a:p>
            </p:txBody>
          </p:sp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47F596DE-89FB-4564-B422-FE334A4054EA}"/>
                  </a:ext>
                </a:extLst>
              </p:cNvPr>
              <p:cNvSpPr/>
              <p:nvPr/>
            </p:nvSpPr>
            <p:spPr>
              <a:xfrm>
                <a:off x="5651135" y="5471160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2023</a:t>
                </a:r>
              </a:p>
            </p:txBody>
          </p:sp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D2A3E34D-2BCA-436C-BB61-6DE4846DD52F}"/>
                  </a:ext>
                </a:extLst>
              </p:cNvPr>
              <p:cNvSpPr/>
              <p:nvPr/>
            </p:nvSpPr>
            <p:spPr>
              <a:xfrm>
                <a:off x="5651135" y="5794730"/>
                <a:ext cx="581307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E296BF92-FBA9-44AF-9AFE-3E229C9C2248}"/>
                </a:ext>
              </a:extLst>
            </p:cNvPr>
            <p:cNvGrpSpPr/>
            <p:nvPr/>
          </p:nvGrpSpPr>
          <p:grpSpPr>
            <a:xfrm>
              <a:off x="7372866" y="5423340"/>
              <a:ext cx="8429" cy="1095279"/>
              <a:chOff x="6855274" y="5186643"/>
              <a:chExt cx="8429" cy="1095279"/>
            </a:xfrm>
          </p:grpSpPr>
          <p:cxnSp>
            <p:nvCxnSpPr>
              <p:cNvPr id="224" name="Straight Arrow Connector 223">
                <a:extLst>
                  <a:ext uri="{FF2B5EF4-FFF2-40B4-BE49-F238E27FC236}">
                    <a16:creationId xmlns:a16="http://schemas.microsoft.com/office/drawing/2014/main" id="{4BC7804E-7B5A-4120-9DA6-C24D727330BA}"/>
                  </a:ext>
                </a:extLst>
              </p:cNvPr>
              <p:cNvCxnSpPr/>
              <p:nvPr/>
            </p:nvCxnSpPr>
            <p:spPr>
              <a:xfrm flipV="1">
                <a:off x="6863663" y="6144762"/>
                <a:ext cx="0" cy="13716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9F165ACB-71D9-4EEB-B11A-29B9D8C4C92C}"/>
                  </a:ext>
                </a:extLst>
              </p:cNvPr>
              <p:cNvCxnSpPr/>
              <p:nvPr/>
            </p:nvCxnSpPr>
            <p:spPr>
              <a:xfrm flipV="1">
                <a:off x="6863703" y="5828575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B9F13749-50F3-4411-B22F-70D940DEC8AA}"/>
                  </a:ext>
                </a:extLst>
              </p:cNvPr>
              <p:cNvCxnSpPr/>
              <p:nvPr/>
            </p:nvCxnSpPr>
            <p:spPr>
              <a:xfrm flipV="1">
                <a:off x="6859084" y="5508535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F2DE7DBF-7446-4039-87D3-C9C914BFE3DA}"/>
                  </a:ext>
                </a:extLst>
              </p:cNvPr>
              <p:cNvCxnSpPr/>
              <p:nvPr/>
            </p:nvCxnSpPr>
            <p:spPr>
              <a:xfrm flipV="1">
                <a:off x="6855274" y="5186643"/>
                <a:ext cx="0" cy="320040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693D881-F3BE-499E-8271-065B0790C1C7}"/>
                </a:ext>
              </a:extLst>
            </p:cNvPr>
            <p:cNvGrpSpPr/>
            <p:nvPr/>
          </p:nvGrpSpPr>
          <p:grpSpPr>
            <a:xfrm>
              <a:off x="7443922" y="5293847"/>
              <a:ext cx="418420" cy="1219950"/>
              <a:chOff x="6929212" y="5052899"/>
              <a:chExt cx="418420" cy="1219950"/>
            </a:xfrm>
          </p:grpSpPr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1411DEF-24D1-40FB-8606-4962BE54BEA2}"/>
                  </a:ext>
                </a:extLst>
              </p:cNvPr>
              <p:cNvSpPr txBox="1"/>
              <p:nvPr/>
            </p:nvSpPr>
            <p:spPr>
              <a:xfrm>
                <a:off x="6952972" y="5995850"/>
                <a:ext cx="394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1m</a:t>
                </a:r>
              </a:p>
            </p:txBody>
          </p:sp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62EDBC5E-BB4C-4925-9BBC-617A75D10A8F}"/>
                  </a:ext>
                </a:extLst>
              </p:cNvPr>
              <p:cNvSpPr txBox="1"/>
              <p:nvPr/>
            </p:nvSpPr>
            <p:spPr>
              <a:xfrm>
                <a:off x="6946192" y="5687739"/>
                <a:ext cx="394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2m</a:t>
                </a:r>
              </a:p>
            </p:txBody>
          </p:sp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83E1D4BE-E1A6-410E-83FF-C253AA422741}"/>
                  </a:ext>
                </a:extLst>
              </p:cNvPr>
              <p:cNvSpPr txBox="1"/>
              <p:nvPr/>
            </p:nvSpPr>
            <p:spPr>
              <a:xfrm>
                <a:off x="6944585" y="5370319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3m</a:t>
                </a:r>
              </a:p>
            </p:txBody>
          </p:sp>
          <p:sp>
            <p:nvSpPr>
              <p:cNvPr id="223" name="TextBox 222">
                <a:extLst>
                  <a:ext uri="{FF2B5EF4-FFF2-40B4-BE49-F238E27FC236}">
                    <a16:creationId xmlns:a16="http://schemas.microsoft.com/office/drawing/2014/main" id="{55F9C6FF-C228-4080-8C18-2C1EE60F288B}"/>
                  </a:ext>
                </a:extLst>
              </p:cNvPr>
              <p:cNvSpPr txBox="1"/>
              <p:nvPr/>
            </p:nvSpPr>
            <p:spPr>
              <a:xfrm>
                <a:off x="6929212" y="5052899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4m</a:t>
                </a:r>
              </a:p>
            </p:txBody>
          </p:sp>
        </p:grpSp>
      </p:grp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88608C5-02EB-4B68-8A7C-C0264D6014B8}"/>
              </a:ext>
            </a:extLst>
          </p:cNvPr>
          <p:cNvCxnSpPr>
            <a:cxnSpLocks/>
            <a:stCxn id="211" idx="2"/>
          </p:cNvCxnSpPr>
          <p:nvPr/>
        </p:nvCxnSpPr>
        <p:spPr>
          <a:xfrm flipH="1">
            <a:off x="1709781" y="4471126"/>
            <a:ext cx="700992" cy="762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721BC9D4-BCBB-4397-A4FE-86A45BF4DEEA}"/>
              </a:ext>
            </a:extLst>
          </p:cNvPr>
          <p:cNvCxnSpPr>
            <a:cxnSpLocks/>
          </p:cNvCxnSpPr>
          <p:nvPr/>
        </p:nvCxnSpPr>
        <p:spPr>
          <a:xfrm flipH="1" flipV="1">
            <a:off x="1597704" y="5273457"/>
            <a:ext cx="173606" cy="4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25968" y="6529506"/>
            <a:ext cx="2377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Version 7.4 KK, TM, SV  08/202/22</a:t>
            </a:r>
            <a:r>
              <a:rPr lang="en-US" dirty="0"/>
              <a:t> </a:t>
            </a:r>
          </a:p>
        </p:txBody>
      </p:sp>
      <p:pic>
        <p:nvPicPr>
          <p:cNvPr id="143" name="Picture 3" descr="C:\Users\martint6\AppData\Local\Microsoft\Windows\Temporary Internet Files\Content.IE5\KDN1WC9E\compass-silhouette[1].jpg">
            <a:extLst>
              <a:ext uri="{FF2B5EF4-FFF2-40B4-BE49-F238E27FC236}">
                <a16:creationId xmlns:a16="http://schemas.microsoft.com/office/drawing/2014/main" id="{E16BB1BE-7BF8-48F7-94C1-1F9991F85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82669" y="2009137"/>
            <a:ext cx="1230286" cy="123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620568" y="683370"/>
            <a:ext cx="1118128" cy="1770050"/>
            <a:chOff x="-469263" y="283514"/>
            <a:chExt cx="1118128" cy="1770050"/>
          </a:xfrm>
        </p:grpSpPr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3196C745-06F3-4D2F-B72D-10D7E481F2BE}"/>
                </a:ext>
              </a:extLst>
            </p:cNvPr>
            <p:cNvGrpSpPr/>
            <p:nvPr/>
          </p:nvGrpSpPr>
          <p:grpSpPr>
            <a:xfrm>
              <a:off x="-318542" y="481027"/>
              <a:ext cx="585216" cy="1104423"/>
              <a:chOff x="4885953" y="2446497"/>
              <a:chExt cx="585216" cy="1104423"/>
            </a:xfrm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DC0A090A-8402-4170-B9EF-F73F2702B69E}"/>
                  </a:ext>
                </a:extLst>
              </p:cNvPr>
              <p:cNvSpPr/>
              <p:nvPr/>
            </p:nvSpPr>
            <p:spPr>
              <a:xfrm>
                <a:off x="4885953" y="3404616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2023</a:t>
                </a:r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AD02B71B-D422-4682-A060-80F9FC9238E6}"/>
                  </a:ext>
                </a:extLst>
              </p:cNvPr>
              <p:cNvSpPr/>
              <p:nvPr/>
            </p:nvSpPr>
            <p:spPr>
              <a:xfrm>
                <a:off x="4885953" y="2446497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2022</a:t>
                </a:r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576B0B3B-03DD-4F3E-B934-82AF1CF94D56}"/>
                  </a:ext>
                </a:extLst>
              </p:cNvPr>
              <p:cNvSpPr/>
              <p:nvPr/>
            </p:nvSpPr>
            <p:spPr>
              <a:xfrm>
                <a:off x="4885953" y="2766537"/>
                <a:ext cx="585216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2025</a:t>
                </a:r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234463B9-BC36-435E-B175-04C87E2559D4}"/>
                  </a:ext>
                </a:extLst>
              </p:cNvPr>
              <p:cNvSpPr/>
              <p:nvPr/>
            </p:nvSpPr>
            <p:spPr>
              <a:xfrm>
                <a:off x="4885953" y="3090107"/>
                <a:ext cx="581307" cy="14630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DF635155-BF23-469B-8BCD-7F7112059C48}"/>
                </a:ext>
              </a:extLst>
            </p:cNvPr>
            <p:cNvGrpSpPr/>
            <p:nvPr/>
          </p:nvGrpSpPr>
          <p:grpSpPr>
            <a:xfrm>
              <a:off x="315797" y="283514"/>
              <a:ext cx="5867" cy="1141204"/>
              <a:chOff x="1730261" y="2188666"/>
              <a:chExt cx="5867" cy="1141204"/>
            </a:xfrm>
          </p:grpSpPr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D55C9DF2-4D72-4DAC-805A-A643F7317F47}"/>
                  </a:ext>
                </a:extLst>
              </p:cNvPr>
              <p:cNvCxnSpPr/>
              <p:nvPr/>
            </p:nvCxnSpPr>
            <p:spPr>
              <a:xfrm flipH="1">
                <a:off x="1730261" y="2188666"/>
                <a:ext cx="5867" cy="235136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2146225D-0157-4034-B904-060A95C9E27C}"/>
                  </a:ext>
                </a:extLst>
              </p:cNvPr>
              <p:cNvGrpSpPr/>
              <p:nvPr/>
            </p:nvGrpSpPr>
            <p:grpSpPr>
              <a:xfrm>
                <a:off x="1730437" y="2373603"/>
                <a:ext cx="3810" cy="956267"/>
                <a:chOff x="6863663" y="5508535"/>
                <a:chExt cx="3810" cy="956267"/>
              </a:xfrm>
            </p:grpSpPr>
            <p:cxnSp>
              <p:nvCxnSpPr>
                <p:cNvPr id="156" name="Straight Arrow Connector 155">
                  <a:extLst>
                    <a:ext uri="{FF2B5EF4-FFF2-40B4-BE49-F238E27FC236}">
                      <a16:creationId xmlns:a16="http://schemas.microsoft.com/office/drawing/2014/main" id="{83567694-55EF-48E9-9DF2-5DDF376CA19B}"/>
                    </a:ext>
                  </a:extLst>
                </p:cNvPr>
                <p:cNvCxnSpPr/>
                <p:nvPr/>
              </p:nvCxnSpPr>
              <p:spPr>
                <a:xfrm flipV="1">
                  <a:off x="6863663" y="6144762"/>
                  <a:ext cx="0" cy="320040"/>
                </a:xfrm>
                <a:prstGeom prst="straightConnector1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AEC2AA9F-14CC-48A6-A1E3-0EF30AEE3286}"/>
                    </a:ext>
                  </a:extLst>
                </p:cNvPr>
                <p:cNvCxnSpPr/>
                <p:nvPr/>
              </p:nvCxnSpPr>
              <p:spPr>
                <a:xfrm flipV="1">
                  <a:off x="6863703" y="5828575"/>
                  <a:ext cx="0" cy="320040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DB29B160-EA9D-4431-885C-9935E2D17645}"/>
                    </a:ext>
                  </a:extLst>
                </p:cNvPr>
                <p:cNvCxnSpPr/>
                <p:nvPr/>
              </p:nvCxnSpPr>
              <p:spPr>
                <a:xfrm flipV="1">
                  <a:off x="6867473" y="5508535"/>
                  <a:ext cx="0" cy="320040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0FFCA6E4-56B7-46E4-BD2A-185E35BCB3D7}"/>
                </a:ext>
              </a:extLst>
            </p:cNvPr>
            <p:cNvGrpSpPr/>
            <p:nvPr/>
          </p:nvGrpSpPr>
          <p:grpSpPr>
            <a:xfrm>
              <a:off x="247025" y="362438"/>
              <a:ext cx="401840" cy="1199368"/>
              <a:chOff x="6914016" y="5052899"/>
              <a:chExt cx="401840" cy="1199368"/>
            </a:xfrm>
          </p:grpSpPr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04CB9FBA-509E-4922-AE5C-BC01DF37E200}"/>
                  </a:ext>
                </a:extLst>
              </p:cNvPr>
              <p:cNvSpPr txBox="1"/>
              <p:nvPr/>
            </p:nvSpPr>
            <p:spPr>
              <a:xfrm>
                <a:off x="6923884" y="5975268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4m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B9AF0972-13D5-4A1D-967D-EED8B8212B7C}"/>
                  </a:ext>
                </a:extLst>
              </p:cNvPr>
              <p:cNvSpPr txBox="1"/>
              <p:nvPr/>
            </p:nvSpPr>
            <p:spPr>
              <a:xfrm>
                <a:off x="6914016" y="5678938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3m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26F33225-1AC5-47CC-9CDC-9B533B92897F}"/>
                  </a:ext>
                </a:extLst>
              </p:cNvPr>
              <p:cNvSpPr txBox="1"/>
              <p:nvPr/>
            </p:nvSpPr>
            <p:spPr>
              <a:xfrm>
                <a:off x="6920699" y="5364918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2m</a:t>
                </a:r>
              </a:p>
            </p:txBody>
          </p:sp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894A6003-80F8-4633-8138-FCAE8F83467C}"/>
                  </a:ext>
                </a:extLst>
              </p:cNvPr>
              <p:cNvSpPr txBox="1"/>
              <p:nvPr/>
            </p:nvSpPr>
            <p:spPr>
              <a:xfrm>
                <a:off x="6929212" y="5052899"/>
                <a:ext cx="3866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1m</a:t>
                </a:r>
              </a:p>
            </p:txBody>
          </p:sp>
        </p:grp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988C046C-CAC0-424E-A245-1BE2A4F30F18}"/>
                </a:ext>
              </a:extLst>
            </p:cNvPr>
            <p:cNvSpPr txBox="1"/>
            <p:nvPr/>
          </p:nvSpPr>
          <p:spPr>
            <a:xfrm>
              <a:off x="-350318" y="1776565"/>
              <a:ext cx="7152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</a:rPr>
                <a:t>0.5(1)m</a:t>
              </a:r>
            </a:p>
          </p:txBody>
        </p: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E2603860-8AB4-4FD4-968B-81D8B5C83D65}"/>
                </a:ext>
              </a:extLst>
            </p:cNvPr>
            <p:cNvCxnSpPr/>
            <p:nvPr/>
          </p:nvCxnSpPr>
          <p:spPr>
            <a:xfrm flipH="1">
              <a:off x="-469263" y="1581792"/>
              <a:ext cx="137160" cy="365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5F20EB41-13B9-4EEA-8109-625993B7F89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396306" y="1601227"/>
              <a:ext cx="134390" cy="2501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790012" y="1784460"/>
            <a:ext cx="1015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Lake City</a:t>
            </a:r>
          </a:p>
        </p:txBody>
      </p:sp>
      <p:pic>
        <p:nvPicPr>
          <p:cNvPr id="172" name="Picture 3" descr="C:\Users\martint6\AppData\Local\Microsoft\Windows\Temporary Internet Files\Content.IE5\KDN1WC9E\compass-silhouette[1].jpg">
            <a:extLst>
              <a:ext uri="{FF2B5EF4-FFF2-40B4-BE49-F238E27FC236}">
                <a16:creationId xmlns:a16="http://schemas.microsoft.com/office/drawing/2014/main" id="{E16BB1BE-7BF8-48F7-94C1-1F9991F85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669" y="3553766"/>
            <a:ext cx="1230286" cy="123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682627" y="3313446"/>
            <a:ext cx="1352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All Other sites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8BA0E17-27D5-4BAE-B70E-9198DB63E2B1}"/>
              </a:ext>
            </a:extLst>
          </p:cNvPr>
          <p:cNvSpPr txBox="1"/>
          <p:nvPr/>
        </p:nvSpPr>
        <p:spPr>
          <a:xfrm>
            <a:off x="6422137" y="4984316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14(16)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DF6BE7E2-57D1-4FB4-84C7-AF1DD7B9F9F7}"/>
              </a:ext>
            </a:extLst>
          </p:cNvPr>
          <p:cNvSpPr txBox="1"/>
          <p:nvPr/>
        </p:nvSpPr>
        <p:spPr>
          <a:xfrm>
            <a:off x="4901416" y="5003605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6(16)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B0FC9F88-525F-4263-B72B-23B23459D832}"/>
              </a:ext>
            </a:extLst>
          </p:cNvPr>
          <p:cNvSpPr txBox="1"/>
          <p:nvPr/>
        </p:nvSpPr>
        <p:spPr>
          <a:xfrm>
            <a:off x="3584727" y="5017533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6(16)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F65DF9F-F533-4FF7-BE49-DD408E790EA8}"/>
              </a:ext>
            </a:extLst>
          </p:cNvPr>
          <p:cNvSpPr txBox="1"/>
          <p:nvPr/>
        </p:nvSpPr>
        <p:spPr>
          <a:xfrm>
            <a:off x="2142623" y="5018524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14(16)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6C75296E-08D8-4067-985A-0CD3AA73A4DE}"/>
              </a:ext>
            </a:extLst>
          </p:cNvPr>
          <p:cNvSpPr/>
          <p:nvPr/>
        </p:nvSpPr>
        <p:spPr>
          <a:xfrm>
            <a:off x="78129" y="1239435"/>
            <a:ext cx="14260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Measurements for Lake City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and Escanaba are in parentheses</a:t>
            </a:r>
          </a:p>
        </p:txBody>
      </p:sp>
    </p:spTree>
    <p:extLst>
      <p:ext uri="{BB962C8B-B14F-4D97-AF65-F5344CB8AC3E}">
        <p14:creationId xmlns:p14="http://schemas.microsoft.com/office/powerpoint/2010/main" val="109795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15292" y="478971"/>
            <a:ext cx="2926080" cy="585216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41372" y="476355"/>
            <a:ext cx="2926080" cy="5852160"/>
          </a:xfrm>
          <a:prstGeom prst="rect">
            <a:avLst/>
          </a:prstGeom>
          <a:noFill/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062860" y="52069"/>
            <a:ext cx="279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Treatment </a:t>
            </a:r>
            <a:r>
              <a:rPr lang="en-US"/>
              <a:t>11 Harvest </a:t>
            </a:r>
            <a:r>
              <a:rPr lang="en-US" dirty="0"/>
              <a:t>Areas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53268" y="3313109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1(2)m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489109" y="3341393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3(6)m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1494383" y="3539589"/>
            <a:ext cx="1801368" cy="0"/>
            <a:chOff x="1515292" y="6596483"/>
            <a:chExt cx="1801368" cy="0"/>
          </a:xfrm>
        </p:grpSpPr>
        <p:cxnSp>
          <p:nvCxnSpPr>
            <p:cNvPr id="71" name="Straight Arrow Connector 70"/>
            <p:cNvCxnSpPr/>
            <p:nvPr/>
          </p:nvCxnSpPr>
          <p:spPr>
            <a:xfrm>
              <a:off x="1515292" y="6596483"/>
              <a:ext cx="57956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1527915" y="6596483"/>
              <a:ext cx="1788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 rot="10800000">
            <a:off x="5566084" y="3458832"/>
            <a:ext cx="1801368" cy="0"/>
            <a:chOff x="1515292" y="6596483"/>
            <a:chExt cx="1801368" cy="0"/>
          </a:xfrm>
        </p:grpSpPr>
        <p:cxnSp>
          <p:nvCxnSpPr>
            <p:cNvPr id="74" name="Straight Arrow Connector 73"/>
            <p:cNvCxnSpPr/>
            <p:nvPr/>
          </p:nvCxnSpPr>
          <p:spPr>
            <a:xfrm>
              <a:off x="1515292" y="6596483"/>
              <a:ext cx="57956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1527915" y="6596483"/>
              <a:ext cx="17887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5598043" y="3253907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3(6)m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702" y="3242867"/>
            <a:ext cx="5277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1(2)m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2109183" y="2253279"/>
            <a:ext cx="585216" cy="1463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2024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7762" y="1031632"/>
            <a:ext cx="589766" cy="1065080"/>
            <a:chOff x="4802681" y="2471819"/>
            <a:chExt cx="589766" cy="1065080"/>
          </a:xfrm>
          <a:solidFill>
            <a:schemeClr val="bg1">
              <a:lumMod val="85000"/>
            </a:schemeClr>
          </a:solidFill>
        </p:grpSpPr>
        <p:sp>
          <p:nvSpPr>
            <p:cNvPr id="133" name="Rectangle 132"/>
            <p:cNvSpPr/>
            <p:nvPr/>
          </p:nvSpPr>
          <p:spPr>
            <a:xfrm>
              <a:off x="4802681" y="2471819"/>
              <a:ext cx="585216" cy="146304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2023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807231" y="2769011"/>
              <a:ext cx="585216" cy="146304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2025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803337" y="3390595"/>
              <a:ext cx="585216" cy="146304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2022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118106" y="3987784"/>
            <a:ext cx="592685" cy="1355258"/>
            <a:chOff x="5644541" y="4653107"/>
            <a:chExt cx="592685" cy="1355258"/>
          </a:xfrm>
          <a:solidFill>
            <a:srgbClr val="00B050"/>
          </a:solidFill>
        </p:grpSpPr>
        <p:sp>
          <p:nvSpPr>
            <p:cNvPr id="137" name="Rectangle 136"/>
            <p:cNvSpPr/>
            <p:nvPr/>
          </p:nvSpPr>
          <p:spPr>
            <a:xfrm>
              <a:off x="5652010" y="5862061"/>
              <a:ext cx="585216" cy="146304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2022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5644541" y="4653107"/>
              <a:ext cx="589457" cy="1070193"/>
              <a:chOff x="4810381" y="2600930"/>
              <a:chExt cx="589457" cy="1070193"/>
            </a:xfrm>
            <a:grpFill/>
          </p:grpSpPr>
          <p:sp>
            <p:nvSpPr>
              <p:cNvPr id="139" name="Rectangle 138"/>
              <p:cNvSpPr/>
              <p:nvPr/>
            </p:nvSpPr>
            <p:spPr>
              <a:xfrm>
                <a:off x="4814622" y="2600930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2025</a:t>
                </a: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4814275" y="2908170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2023</a:t>
                </a: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4810381" y="3524819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3328689" y="3876908"/>
            <a:ext cx="593585" cy="1042536"/>
            <a:chOff x="5627449" y="4849019"/>
            <a:chExt cx="593585" cy="1042536"/>
          </a:xfrm>
          <a:solidFill>
            <a:schemeClr val="bg1">
              <a:lumMod val="85000"/>
            </a:schemeClr>
          </a:solidFill>
        </p:grpSpPr>
        <p:sp>
          <p:nvSpPr>
            <p:cNvPr id="143" name="Rectangle 142"/>
            <p:cNvSpPr/>
            <p:nvPr/>
          </p:nvSpPr>
          <p:spPr>
            <a:xfrm>
              <a:off x="5635818" y="5745251"/>
              <a:ext cx="585216" cy="146304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2022</a:t>
              </a:r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5627449" y="4849019"/>
              <a:ext cx="589110" cy="740057"/>
              <a:chOff x="4793289" y="2796842"/>
              <a:chExt cx="589110" cy="740057"/>
            </a:xfrm>
            <a:grpFill/>
          </p:grpSpPr>
          <p:sp>
            <p:nvSpPr>
              <p:cNvPr id="145" name="Rectangle 144"/>
              <p:cNvSpPr/>
              <p:nvPr/>
            </p:nvSpPr>
            <p:spPr>
              <a:xfrm>
                <a:off x="4794135" y="2796842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2024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4797183" y="3093178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2025</a:t>
                </a: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4793289" y="3390595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2023</a:t>
                </a: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305803" y="1828800"/>
            <a:ext cx="594608" cy="1070425"/>
            <a:chOff x="5627449" y="4821023"/>
            <a:chExt cx="594608" cy="1070425"/>
          </a:xfrm>
          <a:solidFill>
            <a:srgbClr val="00B050"/>
          </a:solidFill>
        </p:grpSpPr>
        <p:sp>
          <p:nvSpPr>
            <p:cNvPr id="149" name="Rectangle 148"/>
            <p:cNvSpPr/>
            <p:nvPr/>
          </p:nvSpPr>
          <p:spPr>
            <a:xfrm>
              <a:off x="5635708" y="5745144"/>
              <a:ext cx="585216" cy="146304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2023</a:t>
              </a:r>
            </a:p>
          </p:txBody>
        </p:sp>
        <p:grpSp>
          <p:nvGrpSpPr>
            <p:cNvPr id="150" name="Group 149"/>
            <p:cNvGrpSpPr/>
            <p:nvPr/>
          </p:nvGrpSpPr>
          <p:grpSpPr>
            <a:xfrm>
              <a:off x="5627449" y="4821023"/>
              <a:ext cx="594608" cy="768053"/>
              <a:chOff x="4793289" y="2768846"/>
              <a:chExt cx="594608" cy="768053"/>
            </a:xfrm>
            <a:grpFill/>
          </p:grpSpPr>
          <p:sp>
            <p:nvSpPr>
              <p:cNvPr id="151" name="Rectangle 150"/>
              <p:cNvSpPr/>
              <p:nvPr/>
            </p:nvSpPr>
            <p:spPr>
              <a:xfrm>
                <a:off x="4802681" y="2768846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2022</a:t>
                </a: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4797183" y="3076086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2025</a:t>
                </a: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793289" y="3390595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</p:grpSp>
      </p:grpSp>
      <p:grpSp>
        <p:nvGrpSpPr>
          <p:cNvPr id="154" name="Group 153"/>
          <p:cNvGrpSpPr/>
          <p:nvPr/>
        </p:nvGrpSpPr>
        <p:grpSpPr>
          <a:xfrm>
            <a:off x="4938619" y="3882716"/>
            <a:ext cx="603891" cy="1053506"/>
            <a:chOff x="5618166" y="4821023"/>
            <a:chExt cx="603891" cy="1053506"/>
          </a:xfrm>
          <a:solidFill>
            <a:srgbClr val="00B050"/>
          </a:solidFill>
        </p:grpSpPr>
        <p:sp>
          <p:nvSpPr>
            <p:cNvPr id="155" name="Rectangle 154"/>
            <p:cNvSpPr/>
            <p:nvPr/>
          </p:nvSpPr>
          <p:spPr>
            <a:xfrm>
              <a:off x="5618166" y="5728225"/>
              <a:ext cx="585216" cy="146304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2025</a:t>
              </a:r>
            </a:p>
          </p:txBody>
        </p:sp>
        <p:grpSp>
          <p:nvGrpSpPr>
            <p:cNvPr id="156" name="Group 155"/>
            <p:cNvGrpSpPr/>
            <p:nvPr/>
          </p:nvGrpSpPr>
          <p:grpSpPr>
            <a:xfrm>
              <a:off x="5627449" y="4821023"/>
              <a:ext cx="594608" cy="741926"/>
              <a:chOff x="4793289" y="2768846"/>
              <a:chExt cx="594608" cy="741926"/>
            </a:xfrm>
            <a:grpFill/>
          </p:grpSpPr>
          <p:sp>
            <p:nvSpPr>
              <p:cNvPr id="157" name="Rectangle 156"/>
              <p:cNvSpPr/>
              <p:nvPr/>
            </p:nvSpPr>
            <p:spPr>
              <a:xfrm>
                <a:off x="4802681" y="2768846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4797183" y="3058668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2022</a:t>
                </a: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4793289" y="3364468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2023</a:t>
                </a:r>
              </a:p>
            </p:txBody>
          </p:sp>
        </p:grpSp>
      </p:grpSp>
      <p:grpSp>
        <p:nvGrpSpPr>
          <p:cNvPr id="160" name="Group 159"/>
          <p:cNvGrpSpPr/>
          <p:nvPr/>
        </p:nvGrpSpPr>
        <p:grpSpPr>
          <a:xfrm>
            <a:off x="4930617" y="1802934"/>
            <a:ext cx="591482" cy="1070924"/>
            <a:chOff x="5631343" y="4794896"/>
            <a:chExt cx="591482" cy="1070924"/>
          </a:xfrm>
          <a:solidFill>
            <a:schemeClr val="bg1">
              <a:lumMod val="85000"/>
            </a:schemeClr>
          </a:solidFill>
        </p:grpSpPr>
        <p:sp>
          <p:nvSpPr>
            <p:cNvPr id="161" name="Rectangle 160"/>
            <p:cNvSpPr/>
            <p:nvPr/>
          </p:nvSpPr>
          <p:spPr>
            <a:xfrm>
              <a:off x="5631955" y="5719516"/>
              <a:ext cx="585216" cy="146304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2024</a:t>
              </a:r>
            </a:p>
          </p:txBody>
        </p:sp>
        <p:grpSp>
          <p:nvGrpSpPr>
            <p:cNvPr id="162" name="Group 161"/>
            <p:cNvGrpSpPr/>
            <p:nvPr/>
          </p:nvGrpSpPr>
          <p:grpSpPr>
            <a:xfrm>
              <a:off x="5631343" y="4794896"/>
              <a:ext cx="591482" cy="759344"/>
              <a:chOff x="4797183" y="2742719"/>
              <a:chExt cx="591482" cy="759344"/>
            </a:xfrm>
            <a:grpFill/>
          </p:grpSpPr>
          <p:sp>
            <p:nvSpPr>
              <p:cNvPr id="163" name="Rectangle 162"/>
              <p:cNvSpPr/>
              <p:nvPr/>
            </p:nvSpPr>
            <p:spPr>
              <a:xfrm>
                <a:off x="4802681" y="2742719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2022</a:t>
                </a: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4797183" y="3058668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2025</a:t>
                </a: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4803449" y="3355759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2023</a:t>
                </a:r>
              </a:p>
            </p:txBody>
          </p:sp>
        </p:grpSp>
      </p:grpSp>
      <p:grpSp>
        <p:nvGrpSpPr>
          <p:cNvPr id="166" name="Group 165"/>
          <p:cNvGrpSpPr/>
          <p:nvPr/>
        </p:nvGrpSpPr>
        <p:grpSpPr>
          <a:xfrm>
            <a:off x="6133975" y="1049323"/>
            <a:ext cx="592685" cy="1346549"/>
            <a:chOff x="5644541" y="4626980"/>
            <a:chExt cx="592685" cy="1346549"/>
          </a:xfrm>
          <a:solidFill>
            <a:srgbClr val="00B050"/>
          </a:solidFill>
        </p:grpSpPr>
        <p:sp>
          <p:nvSpPr>
            <p:cNvPr id="167" name="Rectangle 166"/>
            <p:cNvSpPr/>
            <p:nvPr/>
          </p:nvSpPr>
          <p:spPr>
            <a:xfrm>
              <a:off x="5652010" y="5827225"/>
              <a:ext cx="585216" cy="146304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2024</a:t>
              </a:r>
            </a:p>
          </p:txBody>
        </p:sp>
        <p:grpSp>
          <p:nvGrpSpPr>
            <p:cNvPr id="168" name="Group 167"/>
            <p:cNvGrpSpPr/>
            <p:nvPr/>
          </p:nvGrpSpPr>
          <p:grpSpPr>
            <a:xfrm>
              <a:off x="5644541" y="4626980"/>
              <a:ext cx="589457" cy="1052775"/>
              <a:chOff x="4810381" y="2574803"/>
              <a:chExt cx="589457" cy="1052775"/>
            </a:xfrm>
            <a:grpFill/>
          </p:grpSpPr>
          <p:sp>
            <p:nvSpPr>
              <p:cNvPr id="169" name="Rectangle 168"/>
              <p:cNvSpPr/>
              <p:nvPr/>
            </p:nvSpPr>
            <p:spPr>
              <a:xfrm>
                <a:off x="4814622" y="2574803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2023</a:t>
                </a: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4814275" y="2882043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2024</a:t>
                </a: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4810381" y="3481274"/>
                <a:ext cx="585216" cy="146304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2022</a:t>
                </a:r>
              </a:p>
            </p:txBody>
          </p:sp>
        </p:grpSp>
      </p:grpSp>
      <p:grpSp>
        <p:nvGrpSpPr>
          <p:cNvPr id="172" name="Group 171"/>
          <p:cNvGrpSpPr/>
          <p:nvPr/>
        </p:nvGrpSpPr>
        <p:grpSpPr>
          <a:xfrm>
            <a:off x="6138521" y="4000817"/>
            <a:ext cx="589766" cy="1350533"/>
            <a:chOff x="5636841" y="4497869"/>
            <a:chExt cx="589766" cy="1350533"/>
          </a:xfrm>
          <a:solidFill>
            <a:schemeClr val="bg1">
              <a:lumMod val="85000"/>
            </a:schemeClr>
          </a:solidFill>
        </p:grpSpPr>
        <p:sp>
          <p:nvSpPr>
            <p:cNvPr id="173" name="Rectangle 172"/>
            <p:cNvSpPr/>
            <p:nvPr/>
          </p:nvSpPr>
          <p:spPr>
            <a:xfrm>
              <a:off x="5638262" y="5702098"/>
              <a:ext cx="585216" cy="146304"/>
            </a:xfrm>
            <a:prstGeom prst="rect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2025</a:t>
              </a: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5636841" y="4497869"/>
              <a:ext cx="589766" cy="1056371"/>
              <a:chOff x="4802681" y="2445692"/>
              <a:chExt cx="589766" cy="1056371"/>
            </a:xfrm>
            <a:grpFill/>
          </p:grpSpPr>
          <p:sp>
            <p:nvSpPr>
              <p:cNvPr id="175" name="Rectangle 174"/>
              <p:cNvSpPr/>
              <p:nvPr/>
            </p:nvSpPr>
            <p:spPr>
              <a:xfrm>
                <a:off x="4802681" y="2445692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2023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4807231" y="2742884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2022</a:t>
                </a: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4803337" y="3355759"/>
                <a:ext cx="585216" cy="146304"/>
              </a:xfrm>
              <a:prstGeom prst="rect">
                <a:avLst/>
              </a:prstGeom>
              <a:grp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2024</a:t>
                </a:r>
              </a:p>
            </p:txBody>
          </p:sp>
        </p:grpSp>
      </p:grpSp>
      <p:sp>
        <p:nvSpPr>
          <p:cNvPr id="178" name="Rectangle 177"/>
          <p:cNvSpPr/>
          <p:nvPr/>
        </p:nvSpPr>
        <p:spPr>
          <a:xfrm>
            <a:off x="246888" y="767694"/>
            <a:ext cx="822960" cy="27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ANPP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1964" y="1320229"/>
            <a:ext cx="82296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Hand Harvest</a:t>
            </a:r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97D6125A-03D3-41F4-B527-0E9A87119F15}"/>
              </a:ext>
            </a:extLst>
          </p:cNvPr>
          <p:cNvCxnSpPr>
            <a:cxnSpLocks/>
          </p:cNvCxnSpPr>
          <p:nvPr/>
        </p:nvCxnSpPr>
        <p:spPr>
          <a:xfrm>
            <a:off x="2053464" y="478971"/>
            <a:ext cx="4182" cy="52740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97D6125A-03D3-41F4-B527-0E9A87119F15}"/>
              </a:ext>
            </a:extLst>
          </p:cNvPr>
          <p:cNvCxnSpPr/>
          <p:nvPr/>
        </p:nvCxnSpPr>
        <p:spPr>
          <a:xfrm rot="10800000" flipV="1">
            <a:off x="2064200" y="2217386"/>
            <a:ext cx="11584" cy="17501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D79C3D22-9BB7-4253-A513-C03ABB61AD94}"/>
              </a:ext>
            </a:extLst>
          </p:cNvPr>
          <p:cNvCxnSpPr/>
          <p:nvPr/>
        </p:nvCxnSpPr>
        <p:spPr>
          <a:xfrm rot="10800000">
            <a:off x="2062162" y="4567715"/>
            <a:ext cx="0" cy="618209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570E5C48-BD18-42F4-B5EA-A4E9FE7FBEBD}"/>
              </a:ext>
            </a:extLst>
          </p:cNvPr>
          <p:cNvCxnSpPr>
            <a:cxnSpLocks/>
          </p:cNvCxnSpPr>
          <p:nvPr/>
        </p:nvCxnSpPr>
        <p:spPr>
          <a:xfrm flipH="1" flipV="1">
            <a:off x="2060365" y="3929846"/>
            <a:ext cx="774" cy="98182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8C34B387-51F2-48B1-B280-EC39ED5F9463}"/>
              </a:ext>
            </a:extLst>
          </p:cNvPr>
          <p:cNvCxnSpPr/>
          <p:nvPr/>
        </p:nvCxnSpPr>
        <p:spPr>
          <a:xfrm rot="10800000" flipH="1">
            <a:off x="2063601" y="3618888"/>
            <a:ext cx="0" cy="66713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D79C3D22-9BB7-4253-A513-C03ABB61AD94}"/>
              </a:ext>
            </a:extLst>
          </p:cNvPr>
          <p:cNvCxnSpPr/>
          <p:nvPr/>
        </p:nvCxnSpPr>
        <p:spPr>
          <a:xfrm rot="10800000">
            <a:off x="2070027" y="1949628"/>
            <a:ext cx="0" cy="287775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570E5C48-BD18-42F4-B5EA-A4E9FE7FBEBD}"/>
              </a:ext>
            </a:extLst>
          </p:cNvPr>
          <p:cNvCxnSpPr/>
          <p:nvPr/>
        </p:nvCxnSpPr>
        <p:spPr>
          <a:xfrm rot="10800000">
            <a:off x="2057940" y="1315054"/>
            <a:ext cx="4850" cy="63892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8C34B387-51F2-48B1-B280-EC39ED5F9463}"/>
              </a:ext>
            </a:extLst>
          </p:cNvPr>
          <p:cNvCxnSpPr>
            <a:cxnSpLocks/>
          </p:cNvCxnSpPr>
          <p:nvPr/>
        </p:nvCxnSpPr>
        <p:spPr>
          <a:xfrm flipH="1" flipV="1">
            <a:off x="2057400" y="830666"/>
            <a:ext cx="135" cy="500476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2795761" y="1681233"/>
            <a:ext cx="528489" cy="1156377"/>
            <a:chOff x="2838894" y="3099778"/>
            <a:chExt cx="528489" cy="1156377"/>
          </a:xfrm>
        </p:grpSpPr>
        <p:sp>
          <p:nvSpPr>
            <p:cNvPr id="221" name="TextBox 220"/>
            <p:cNvSpPr txBox="1"/>
            <p:nvPr/>
          </p:nvSpPr>
          <p:spPr>
            <a:xfrm>
              <a:off x="2859984" y="3099778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4.5m</a:t>
              </a: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862070" y="3391637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5.5m</a:t>
              </a: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863719" y="3680411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6.5m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2838894" y="3979156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7.5m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60989" y="3825611"/>
            <a:ext cx="508932" cy="1444539"/>
            <a:chOff x="3080856" y="752774"/>
            <a:chExt cx="508932" cy="1444539"/>
          </a:xfrm>
        </p:grpSpPr>
        <p:sp>
          <p:nvSpPr>
            <p:cNvPr id="220" name="TextBox 219"/>
            <p:cNvSpPr txBox="1"/>
            <p:nvPr/>
          </p:nvSpPr>
          <p:spPr>
            <a:xfrm>
              <a:off x="3124596" y="752774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12m</a:t>
              </a: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117298" y="1080295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13m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3080856" y="1618342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15m</a:t>
              </a: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3100199" y="1920314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16m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 flipV="1">
            <a:off x="3272797" y="481015"/>
            <a:ext cx="11002" cy="4198984"/>
            <a:chOff x="3286620" y="2134744"/>
            <a:chExt cx="11002" cy="4198984"/>
          </a:xfrm>
        </p:grpSpPr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96CC47FF-CE98-4771-9369-7A2A28508648}"/>
                </a:ext>
              </a:extLst>
            </p:cNvPr>
            <p:cNvGrpSpPr/>
            <p:nvPr/>
          </p:nvGrpSpPr>
          <p:grpSpPr>
            <a:xfrm flipV="1">
              <a:off x="3289150" y="4108187"/>
              <a:ext cx="8472" cy="2225541"/>
              <a:chOff x="1672315" y="651344"/>
              <a:chExt cx="8472" cy="2225541"/>
            </a:xfrm>
          </p:grpSpPr>
          <p:cxnSp>
            <p:nvCxnSpPr>
              <p:cNvPr id="201" name="Straight Arrow Connector 200">
                <a:extLst>
                  <a:ext uri="{FF2B5EF4-FFF2-40B4-BE49-F238E27FC236}">
                    <a16:creationId xmlns:a16="http://schemas.microsoft.com/office/drawing/2014/main" id="{97D6125A-03D3-41F4-B527-0E9A87119F15}"/>
                  </a:ext>
                </a:extLst>
              </p:cNvPr>
              <p:cNvCxnSpPr/>
              <p:nvPr/>
            </p:nvCxnSpPr>
            <p:spPr>
              <a:xfrm>
                <a:off x="1674081" y="651344"/>
                <a:ext cx="6706" cy="1348684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2" name="Group 201">
                <a:extLst>
                  <a:ext uri="{FF2B5EF4-FFF2-40B4-BE49-F238E27FC236}">
                    <a16:creationId xmlns:a16="http://schemas.microsoft.com/office/drawing/2014/main" id="{1CEB12F9-F85A-435E-ADA4-3D4A9DDC15B3}"/>
                  </a:ext>
                </a:extLst>
              </p:cNvPr>
              <p:cNvGrpSpPr/>
              <p:nvPr/>
            </p:nvGrpSpPr>
            <p:grpSpPr>
              <a:xfrm>
                <a:off x="1672315" y="1981473"/>
                <a:ext cx="6988" cy="895412"/>
                <a:chOff x="6847082" y="5139988"/>
                <a:chExt cx="6988" cy="895412"/>
              </a:xfrm>
            </p:grpSpPr>
            <p:cxnSp>
              <p:nvCxnSpPr>
                <p:cNvPr id="203" name="Straight Arrow Connector 202">
                  <a:extLst>
                    <a:ext uri="{FF2B5EF4-FFF2-40B4-BE49-F238E27FC236}">
                      <a16:creationId xmlns:a16="http://schemas.microsoft.com/office/drawing/2014/main" id="{D79C3D22-9BB7-4253-A513-C03ABB61AD94}"/>
                    </a:ext>
                  </a:extLst>
                </p:cNvPr>
                <p:cNvCxnSpPr/>
                <p:nvPr/>
              </p:nvCxnSpPr>
              <p:spPr>
                <a:xfrm flipV="1">
                  <a:off x="6847082" y="5747625"/>
                  <a:ext cx="0" cy="287775"/>
                </a:xfrm>
                <a:prstGeom prst="straightConnector1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>
                  <a:extLst>
                    <a:ext uri="{FF2B5EF4-FFF2-40B4-BE49-F238E27FC236}">
                      <a16:creationId xmlns:a16="http://schemas.microsoft.com/office/drawing/2014/main" id="{570E5C48-BD18-42F4-B5EA-A4E9FE7FBEBD}"/>
                    </a:ext>
                  </a:extLst>
                </p:cNvPr>
                <p:cNvCxnSpPr/>
                <p:nvPr/>
              </p:nvCxnSpPr>
              <p:spPr>
                <a:xfrm flipV="1">
                  <a:off x="6847082" y="5139988"/>
                  <a:ext cx="0" cy="607637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>
                  <a:extLst>
                    <a:ext uri="{FF2B5EF4-FFF2-40B4-BE49-F238E27FC236}">
                      <a16:creationId xmlns:a16="http://schemas.microsoft.com/office/drawing/2014/main" id="{8C34B387-51F2-48B1-B280-EC39ED5F9463}"/>
                    </a:ext>
                  </a:extLst>
                </p:cNvPr>
                <p:cNvCxnSpPr/>
                <p:nvPr/>
              </p:nvCxnSpPr>
              <p:spPr>
                <a:xfrm flipV="1">
                  <a:off x="6850332" y="5161140"/>
                  <a:ext cx="3738" cy="299509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96CC47FF-CE98-4771-9369-7A2A28508648}"/>
                </a:ext>
              </a:extLst>
            </p:cNvPr>
            <p:cNvGrpSpPr/>
            <p:nvPr/>
          </p:nvGrpSpPr>
          <p:grpSpPr>
            <a:xfrm flipH="1" flipV="1">
              <a:off x="3286620" y="2134744"/>
              <a:ext cx="9031" cy="2340101"/>
              <a:chOff x="1684127" y="525353"/>
              <a:chExt cx="450" cy="2128899"/>
            </a:xfrm>
          </p:grpSpPr>
          <p:cxnSp>
            <p:nvCxnSpPr>
              <p:cNvPr id="229" name="Straight Arrow Connector 228">
                <a:extLst>
                  <a:ext uri="{FF2B5EF4-FFF2-40B4-BE49-F238E27FC236}">
                    <a16:creationId xmlns:a16="http://schemas.microsoft.com/office/drawing/2014/main" id="{97D6125A-03D3-41F4-B527-0E9A87119F15}"/>
                  </a:ext>
                </a:extLst>
              </p:cNvPr>
              <p:cNvCxnSpPr/>
              <p:nvPr/>
            </p:nvCxnSpPr>
            <p:spPr>
              <a:xfrm>
                <a:off x="1684402" y="525353"/>
                <a:ext cx="130" cy="1283996"/>
              </a:xfrm>
              <a:prstGeom prst="straightConnector1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1CEB12F9-F85A-435E-ADA4-3D4A9DDC15B3}"/>
                  </a:ext>
                </a:extLst>
              </p:cNvPr>
              <p:cNvGrpSpPr/>
              <p:nvPr/>
            </p:nvGrpSpPr>
            <p:grpSpPr>
              <a:xfrm>
                <a:off x="1684127" y="1731568"/>
                <a:ext cx="450" cy="922684"/>
                <a:chOff x="6858894" y="4890083"/>
                <a:chExt cx="450" cy="922684"/>
              </a:xfrm>
            </p:grpSpPr>
            <p:cxnSp>
              <p:nvCxnSpPr>
                <p:cNvPr id="231" name="Straight Arrow Connector 230">
                  <a:extLst>
                    <a:ext uri="{FF2B5EF4-FFF2-40B4-BE49-F238E27FC236}">
                      <a16:creationId xmlns:a16="http://schemas.microsoft.com/office/drawing/2014/main" id="{D79C3D22-9BB7-4253-A513-C03ABB61AD94}"/>
                    </a:ext>
                  </a:extLst>
                </p:cNvPr>
                <p:cNvCxnSpPr/>
                <p:nvPr/>
              </p:nvCxnSpPr>
              <p:spPr>
                <a:xfrm flipH="1" flipV="1">
                  <a:off x="6859130" y="5492717"/>
                  <a:ext cx="214" cy="320050"/>
                </a:xfrm>
                <a:prstGeom prst="straightConnector1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>
                  <a:extLst>
                    <a:ext uri="{FF2B5EF4-FFF2-40B4-BE49-F238E27FC236}">
                      <a16:creationId xmlns:a16="http://schemas.microsoft.com/office/drawing/2014/main" id="{570E5C48-BD18-42F4-B5EA-A4E9FE7FBEBD}"/>
                    </a:ext>
                  </a:extLst>
                </p:cNvPr>
                <p:cNvCxnSpPr/>
                <p:nvPr/>
              </p:nvCxnSpPr>
              <p:spPr>
                <a:xfrm flipV="1">
                  <a:off x="6859084" y="4890083"/>
                  <a:ext cx="0" cy="637048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>
                  <a:extLst>
                    <a:ext uri="{FF2B5EF4-FFF2-40B4-BE49-F238E27FC236}">
                      <a16:creationId xmlns:a16="http://schemas.microsoft.com/office/drawing/2014/main" id="{8C34B387-51F2-48B1-B280-EC39ED5F9463}"/>
                    </a:ext>
                  </a:extLst>
                </p:cNvPr>
                <p:cNvCxnSpPr/>
                <p:nvPr/>
              </p:nvCxnSpPr>
              <p:spPr>
                <a:xfrm flipV="1">
                  <a:off x="6858894" y="4920123"/>
                  <a:ext cx="0" cy="320040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1EB44AC-DAB9-4F6E-9A83-95113144ADE7}"/>
              </a:ext>
            </a:extLst>
          </p:cNvPr>
          <p:cNvGrpSpPr/>
          <p:nvPr/>
        </p:nvGrpSpPr>
        <p:grpSpPr>
          <a:xfrm>
            <a:off x="1666820" y="856693"/>
            <a:ext cx="403206" cy="1499193"/>
            <a:chOff x="1666820" y="856693"/>
            <a:chExt cx="403206" cy="1499193"/>
          </a:xfrm>
        </p:grpSpPr>
        <p:sp>
          <p:nvSpPr>
            <p:cNvPr id="49" name="TextBox 48"/>
            <p:cNvSpPr txBox="1"/>
            <p:nvPr/>
          </p:nvSpPr>
          <p:spPr>
            <a:xfrm>
              <a:off x="1666820" y="856693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2m</a:t>
              </a: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1666820" y="1152868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3m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1683382" y="1767489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5m</a:t>
              </a: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683382" y="2078887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6m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743200" y="3609736"/>
            <a:ext cx="590082" cy="1221896"/>
            <a:chOff x="2839242" y="1049935"/>
            <a:chExt cx="590082" cy="1221896"/>
          </a:xfrm>
        </p:grpSpPr>
        <p:sp>
          <p:nvSpPr>
            <p:cNvPr id="235" name="TextBox 234"/>
            <p:cNvSpPr txBox="1"/>
            <p:nvPr/>
          </p:nvSpPr>
          <p:spPr>
            <a:xfrm>
              <a:off x="2847113" y="1049935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11.5m</a:t>
              </a: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839242" y="1333668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12.5m</a:t>
              </a: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2844129" y="1645525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13.5m</a:t>
              </a: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2844129" y="1994832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14.5m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EBE814C-C6BD-451C-9353-397C2F005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538636" y="1333808"/>
            <a:ext cx="1371719" cy="1371719"/>
          </a:xfrm>
          <a:prstGeom prst="rect">
            <a:avLst/>
          </a:prstGeom>
          <a:ln w="15875">
            <a:noFill/>
          </a:ln>
        </p:spPr>
      </p:pic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6EA3C939-20AD-4EE3-A7F2-0ACE2DFAB4B7}"/>
              </a:ext>
            </a:extLst>
          </p:cNvPr>
          <p:cNvCxnSpPr>
            <a:cxnSpLocks/>
          </p:cNvCxnSpPr>
          <p:nvPr/>
        </p:nvCxnSpPr>
        <p:spPr>
          <a:xfrm>
            <a:off x="6740875" y="475709"/>
            <a:ext cx="4182" cy="52740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A30074C4-8BBB-4BC2-8D42-473A92E01EBD}"/>
              </a:ext>
            </a:extLst>
          </p:cNvPr>
          <p:cNvCxnSpPr/>
          <p:nvPr/>
        </p:nvCxnSpPr>
        <p:spPr>
          <a:xfrm rot="10800000" flipV="1">
            <a:off x="6751611" y="2214124"/>
            <a:ext cx="11584" cy="17501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1780763-B340-4599-9F9A-EC03ED963E07}"/>
              </a:ext>
            </a:extLst>
          </p:cNvPr>
          <p:cNvCxnSpPr/>
          <p:nvPr/>
        </p:nvCxnSpPr>
        <p:spPr>
          <a:xfrm rot="10800000">
            <a:off x="6749573" y="4564453"/>
            <a:ext cx="0" cy="618209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A50C2721-781C-4F8E-8D7C-B96F7E13F83F}"/>
              </a:ext>
            </a:extLst>
          </p:cNvPr>
          <p:cNvCxnSpPr>
            <a:cxnSpLocks/>
          </p:cNvCxnSpPr>
          <p:nvPr/>
        </p:nvCxnSpPr>
        <p:spPr>
          <a:xfrm flipH="1" flipV="1">
            <a:off x="6756165" y="3926584"/>
            <a:ext cx="774" cy="98182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FEE3D3A8-A736-4D9C-9DA0-94F19236E195}"/>
              </a:ext>
            </a:extLst>
          </p:cNvPr>
          <p:cNvCxnSpPr/>
          <p:nvPr/>
        </p:nvCxnSpPr>
        <p:spPr>
          <a:xfrm rot="10800000" flipH="1">
            <a:off x="6751012" y="3615626"/>
            <a:ext cx="0" cy="66713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A2CBE535-E1C0-43A7-BF69-35887E38933F}"/>
              </a:ext>
            </a:extLst>
          </p:cNvPr>
          <p:cNvCxnSpPr/>
          <p:nvPr/>
        </p:nvCxnSpPr>
        <p:spPr>
          <a:xfrm rot="10800000">
            <a:off x="6757438" y="1946366"/>
            <a:ext cx="0" cy="287775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C80624BE-8439-4D3F-BF06-46971CFC39BB}"/>
              </a:ext>
            </a:extLst>
          </p:cNvPr>
          <p:cNvCxnSpPr/>
          <p:nvPr/>
        </p:nvCxnSpPr>
        <p:spPr>
          <a:xfrm rot="10800000">
            <a:off x="6745351" y="1311792"/>
            <a:ext cx="4850" cy="63892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6F875B3-A086-42D6-9D39-31E545498713}"/>
              </a:ext>
            </a:extLst>
          </p:cNvPr>
          <p:cNvCxnSpPr>
            <a:cxnSpLocks/>
          </p:cNvCxnSpPr>
          <p:nvPr/>
        </p:nvCxnSpPr>
        <p:spPr>
          <a:xfrm flipH="1" flipV="1">
            <a:off x="6744811" y="827404"/>
            <a:ext cx="135" cy="500476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8F8E4A19-990A-4405-86C2-CC643D188DEE}"/>
              </a:ext>
            </a:extLst>
          </p:cNvPr>
          <p:cNvGrpSpPr/>
          <p:nvPr/>
        </p:nvGrpSpPr>
        <p:grpSpPr>
          <a:xfrm>
            <a:off x="6719130" y="3839489"/>
            <a:ext cx="508932" cy="1444539"/>
            <a:chOff x="3080856" y="752774"/>
            <a:chExt cx="508932" cy="1444539"/>
          </a:xfrm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DA9618BD-2307-48BD-AD12-C56DED8A7DF3}"/>
                </a:ext>
              </a:extLst>
            </p:cNvPr>
            <p:cNvSpPr txBox="1"/>
            <p:nvPr/>
          </p:nvSpPr>
          <p:spPr>
            <a:xfrm>
              <a:off x="3124596" y="752774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12m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80C53AAB-BE98-4A56-855E-59F585533335}"/>
                </a:ext>
              </a:extLst>
            </p:cNvPr>
            <p:cNvSpPr txBox="1"/>
            <p:nvPr/>
          </p:nvSpPr>
          <p:spPr>
            <a:xfrm>
              <a:off x="3117298" y="1080295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13m</a:t>
              </a: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9CAE4015-54E2-4E69-9482-08ACD2D6C611}"/>
                </a:ext>
              </a:extLst>
            </p:cNvPr>
            <p:cNvSpPr txBox="1"/>
            <p:nvPr/>
          </p:nvSpPr>
          <p:spPr>
            <a:xfrm>
              <a:off x="3080856" y="1618342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15m</a:t>
              </a: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9F08B41E-FE1E-41F5-8E80-0A9A755955CA}"/>
                </a:ext>
              </a:extLst>
            </p:cNvPr>
            <p:cNvSpPr txBox="1"/>
            <p:nvPr/>
          </p:nvSpPr>
          <p:spPr>
            <a:xfrm>
              <a:off x="3100199" y="1920314"/>
              <a:ext cx="465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16m</a:t>
              </a:r>
            </a:p>
          </p:txBody>
        </p: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13EE2E28-EC11-4508-9F0F-41CB8D0EA493}"/>
              </a:ext>
            </a:extLst>
          </p:cNvPr>
          <p:cNvGrpSpPr/>
          <p:nvPr/>
        </p:nvGrpSpPr>
        <p:grpSpPr>
          <a:xfrm>
            <a:off x="6732371" y="871936"/>
            <a:ext cx="403206" cy="1499193"/>
            <a:chOff x="1666820" y="856693"/>
            <a:chExt cx="403206" cy="1499193"/>
          </a:xfrm>
        </p:grpSpPr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C2FEAC27-EFA2-4336-92DF-4067311C1C52}"/>
                </a:ext>
              </a:extLst>
            </p:cNvPr>
            <p:cNvSpPr txBox="1"/>
            <p:nvPr/>
          </p:nvSpPr>
          <p:spPr>
            <a:xfrm>
              <a:off x="1666820" y="856693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2m</a:t>
              </a: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7400C101-45AA-4531-ADBC-D4807C6D56BE}"/>
                </a:ext>
              </a:extLst>
            </p:cNvPr>
            <p:cNvSpPr txBox="1"/>
            <p:nvPr/>
          </p:nvSpPr>
          <p:spPr>
            <a:xfrm>
              <a:off x="1666820" y="1152868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3m</a:t>
              </a:r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63BE75CF-F398-43E8-BF29-CCF7F637F0EA}"/>
                </a:ext>
              </a:extLst>
            </p:cNvPr>
            <p:cNvSpPr txBox="1"/>
            <p:nvPr/>
          </p:nvSpPr>
          <p:spPr>
            <a:xfrm>
              <a:off x="1683382" y="1767489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5m</a:t>
              </a: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756AD080-EA47-4087-8509-C14D989C340E}"/>
                </a:ext>
              </a:extLst>
            </p:cNvPr>
            <p:cNvSpPr txBox="1"/>
            <p:nvPr/>
          </p:nvSpPr>
          <p:spPr>
            <a:xfrm>
              <a:off x="1683382" y="2078887"/>
              <a:ext cx="3866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6m</a:t>
              </a:r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56F9DED6-07E8-413F-8B1A-ADBF8ADA69F0}"/>
              </a:ext>
            </a:extLst>
          </p:cNvPr>
          <p:cNvGrpSpPr/>
          <p:nvPr/>
        </p:nvGrpSpPr>
        <p:grpSpPr>
          <a:xfrm>
            <a:off x="5546424" y="1691905"/>
            <a:ext cx="528489" cy="1156377"/>
            <a:chOff x="2838894" y="3099778"/>
            <a:chExt cx="528489" cy="1156377"/>
          </a:xfrm>
        </p:grpSpPr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18FD17E2-54CE-434C-AC78-100E8384F3BD}"/>
                </a:ext>
              </a:extLst>
            </p:cNvPr>
            <p:cNvSpPr txBox="1"/>
            <p:nvPr/>
          </p:nvSpPr>
          <p:spPr>
            <a:xfrm>
              <a:off x="2859984" y="3099778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4.5m</a:t>
              </a: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2DE40B3C-1197-4C95-B87C-8067669B47A1}"/>
                </a:ext>
              </a:extLst>
            </p:cNvPr>
            <p:cNvSpPr txBox="1"/>
            <p:nvPr/>
          </p:nvSpPr>
          <p:spPr>
            <a:xfrm>
              <a:off x="2862070" y="3391637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5.5m</a:t>
              </a: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B380A003-D2F6-41BB-94B0-A7F832F85ADD}"/>
                </a:ext>
              </a:extLst>
            </p:cNvPr>
            <p:cNvSpPr txBox="1"/>
            <p:nvPr/>
          </p:nvSpPr>
          <p:spPr>
            <a:xfrm>
              <a:off x="2863719" y="3680411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6.5m</a:t>
              </a: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CE7D2D2E-4490-4A13-BD8F-16F55CD2C08B}"/>
                </a:ext>
              </a:extLst>
            </p:cNvPr>
            <p:cNvSpPr txBox="1"/>
            <p:nvPr/>
          </p:nvSpPr>
          <p:spPr>
            <a:xfrm>
              <a:off x="2838894" y="3979156"/>
              <a:ext cx="5036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7.5m</a:t>
              </a:r>
            </a:p>
          </p:txBody>
        </p: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03C94CB8-C12D-4354-AE39-79D745D3C5E4}"/>
              </a:ext>
            </a:extLst>
          </p:cNvPr>
          <p:cNvGrpSpPr/>
          <p:nvPr/>
        </p:nvGrpSpPr>
        <p:grpSpPr>
          <a:xfrm>
            <a:off x="5599388" y="461207"/>
            <a:ext cx="6706" cy="2247304"/>
            <a:chOff x="1681224" y="629582"/>
            <a:chExt cx="6706" cy="2247304"/>
          </a:xfrm>
        </p:grpSpPr>
        <p:cxnSp>
          <p:nvCxnSpPr>
            <p:cNvPr id="289" name="Straight Arrow Connector 288">
              <a:extLst>
                <a:ext uri="{FF2B5EF4-FFF2-40B4-BE49-F238E27FC236}">
                  <a16:creationId xmlns:a16="http://schemas.microsoft.com/office/drawing/2014/main" id="{AC8BE759-8715-4C9E-B0E3-8B01B4685964}"/>
                </a:ext>
              </a:extLst>
            </p:cNvPr>
            <p:cNvCxnSpPr/>
            <p:nvPr/>
          </p:nvCxnSpPr>
          <p:spPr>
            <a:xfrm>
              <a:off x="1681224" y="629582"/>
              <a:ext cx="6706" cy="134868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3F260C81-408A-4289-9A37-5C4948CB9805}"/>
                </a:ext>
              </a:extLst>
            </p:cNvPr>
            <p:cNvGrpSpPr/>
            <p:nvPr/>
          </p:nvGrpSpPr>
          <p:grpSpPr>
            <a:xfrm>
              <a:off x="1683954" y="1960680"/>
              <a:ext cx="3738" cy="916206"/>
              <a:chOff x="6858721" y="5119195"/>
              <a:chExt cx="3738" cy="916206"/>
            </a:xfrm>
          </p:grpSpPr>
          <p:cxnSp>
            <p:nvCxnSpPr>
              <p:cNvPr id="291" name="Straight Arrow Connector 290">
                <a:extLst>
                  <a:ext uri="{FF2B5EF4-FFF2-40B4-BE49-F238E27FC236}">
                    <a16:creationId xmlns:a16="http://schemas.microsoft.com/office/drawing/2014/main" id="{CCE76AC7-B2F0-487D-AAFF-FF8C67A0C0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58987" y="5576458"/>
                <a:ext cx="0" cy="458943"/>
              </a:xfrm>
              <a:prstGeom prst="straightConnector1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>
                <a:extLst>
                  <a:ext uri="{FF2B5EF4-FFF2-40B4-BE49-F238E27FC236}">
                    <a16:creationId xmlns:a16="http://schemas.microsoft.com/office/drawing/2014/main" id="{9CCB6DCD-94F0-432E-A7C9-5C397ABF0D98}"/>
                  </a:ext>
                </a:extLst>
              </p:cNvPr>
              <p:cNvCxnSpPr/>
              <p:nvPr/>
            </p:nvCxnSpPr>
            <p:spPr>
              <a:xfrm flipV="1">
                <a:off x="6859680" y="5121938"/>
                <a:ext cx="0" cy="607637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>
                <a:extLst>
                  <a:ext uri="{FF2B5EF4-FFF2-40B4-BE49-F238E27FC236}">
                    <a16:creationId xmlns:a16="http://schemas.microsoft.com/office/drawing/2014/main" id="{7F008D4A-1608-42DB-8936-4770EE651AB2}"/>
                  </a:ext>
                </a:extLst>
              </p:cNvPr>
              <p:cNvCxnSpPr/>
              <p:nvPr/>
            </p:nvCxnSpPr>
            <p:spPr>
              <a:xfrm flipV="1">
                <a:off x="6858721" y="5119195"/>
                <a:ext cx="3738" cy="299509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96A52E6A-F6CC-4004-BC0C-2C4E45319AAE}"/>
              </a:ext>
            </a:extLst>
          </p:cNvPr>
          <p:cNvGrpSpPr/>
          <p:nvPr/>
        </p:nvGrpSpPr>
        <p:grpSpPr>
          <a:xfrm flipH="1">
            <a:off x="5595217" y="2435332"/>
            <a:ext cx="7145" cy="2340101"/>
            <a:chOff x="1683984" y="525353"/>
            <a:chExt cx="356" cy="2128899"/>
          </a:xfrm>
        </p:grpSpPr>
        <p:cxnSp>
          <p:nvCxnSpPr>
            <p:cNvPr id="284" name="Straight Arrow Connector 283">
              <a:extLst>
                <a:ext uri="{FF2B5EF4-FFF2-40B4-BE49-F238E27FC236}">
                  <a16:creationId xmlns:a16="http://schemas.microsoft.com/office/drawing/2014/main" id="{1469B44F-206C-4F39-99B1-14CF7A742F55}"/>
                </a:ext>
              </a:extLst>
            </p:cNvPr>
            <p:cNvCxnSpPr/>
            <p:nvPr/>
          </p:nvCxnSpPr>
          <p:spPr>
            <a:xfrm>
              <a:off x="1683984" y="525353"/>
              <a:ext cx="130" cy="1283996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88BD7476-B463-41E2-93E9-8612975A997E}"/>
                </a:ext>
              </a:extLst>
            </p:cNvPr>
            <p:cNvGrpSpPr/>
            <p:nvPr/>
          </p:nvGrpSpPr>
          <p:grpSpPr>
            <a:xfrm>
              <a:off x="1684080" y="1731568"/>
              <a:ext cx="260" cy="922684"/>
              <a:chOff x="6858847" y="4890083"/>
              <a:chExt cx="260" cy="922684"/>
            </a:xfrm>
          </p:grpSpPr>
          <p:cxnSp>
            <p:nvCxnSpPr>
              <p:cNvPr id="286" name="Straight Arrow Connector 285">
                <a:extLst>
                  <a:ext uri="{FF2B5EF4-FFF2-40B4-BE49-F238E27FC236}">
                    <a16:creationId xmlns:a16="http://schemas.microsoft.com/office/drawing/2014/main" id="{32A3223C-56C5-4A9A-B535-C74AB76C0A97}"/>
                  </a:ext>
                </a:extLst>
              </p:cNvPr>
              <p:cNvCxnSpPr/>
              <p:nvPr/>
            </p:nvCxnSpPr>
            <p:spPr>
              <a:xfrm flipH="1" flipV="1">
                <a:off x="6858893" y="5492717"/>
                <a:ext cx="214" cy="320050"/>
              </a:xfrm>
              <a:prstGeom prst="straightConnector1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>
                <a:extLst>
                  <a:ext uri="{FF2B5EF4-FFF2-40B4-BE49-F238E27FC236}">
                    <a16:creationId xmlns:a16="http://schemas.microsoft.com/office/drawing/2014/main" id="{531743B4-CBC7-4F08-84DE-1793E84A3876}"/>
                  </a:ext>
                </a:extLst>
              </p:cNvPr>
              <p:cNvCxnSpPr/>
              <p:nvPr/>
            </p:nvCxnSpPr>
            <p:spPr>
              <a:xfrm flipV="1">
                <a:off x="6858847" y="4890083"/>
                <a:ext cx="0" cy="637048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>
                <a:extLst>
                  <a:ext uri="{FF2B5EF4-FFF2-40B4-BE49-F238E27FC236}">
                    <a16:creationId xmlns:a16="http://schemas.microsoft.com/office/drawing/2014/main" id="{B73B3901-56EF-4CA5-9CC5-28D1625F7721}"/>
                  </a:ext>
                </a:extLst>
              </p:cNvPr>
              <p:cNvCxnSpPr/>
              <p:nvPr/>
            </p:nvCxnSpPr>
            <p:spPr>
              <a:xfrm flipV="1">
                <a:off x="6858894" y="4920123"/>
                <a:ext cx="0" cy="320040"/>
              </a:xfrm>
              <a:prstGeom prst="line">
                <a:avLst/>
              </a:prstGeom>
              <a:ln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679C63D4-2F02-4E19-B040-25CA22A01D6D}"/>
              </a:ext>
            </a:extLst>
          </p:cNvPr>
          <p:cNvGrpSpPr/>
          <p:nvPr/>
        </p:nvGrpSpPr>
        <p:grpSpPr>
          <a:xfrm>
            <a:off x="5553994" y="3671815"/>
            <a:ext cx="590082" cy="1221896"/>
            <a:chOff x="2839242" y="1049935"/>
            <a:chExt cx="590082" cy="1221896"/>
          </a:xfrm>
        </p:grpSpPr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09D46C15-9F1D-4FB0-B5B9-05395A857215}"/>
                </a:ext>
              </a:extLst>
            </p:cNvPr>
            <p:cNvSpPr txBox="1"/>
            <p:nvPr/>
          </p:nvSpPr>
          <p:spPr>
            <a:xfrm>
              <a:off x="2847113" y="1049935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11.5m</a:t>
              </a: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3426777C-AC2A-41BF-A2C0-6AB3CD692E79}"/>
                </a:ext>
              </a:extLst>
            </p:cNvPr>
            <p:cNvSpPr txBox="1"/>
            <p:nvPr/>
          </p:nvSpPr>
          <p:spPr>
            <a:xfrm>
              <a:off x="2839242" y="1333668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12.5m</a:t>
              </a:r>
            </a:p>
          </p:txBody>
        </p:sp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EB719828-872F-426E-A7C4-6959C0A5255F}"/>
                </a:ext>
              </a:extLst>
            </p:cNvPr>
            <p:cNvSpPr txBox="1"/>
            <p:nvPr/>
          </p:nvSpPr>
          <p:spPr>
            <a:xfrm>
              <a:off x="2844129" y="1645525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13.5m</a:t>
              </a:r>
            </a:p>
          </p:txBody>
        </p:sp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98F86176-24B4-4DE9-82FC-AC302F0F22A3}"/>
                </a:ext>
              </a:extLst>
            </p:cNvPr>
            <p:cNvSpPr txBox="1"/>
            <p:nvPr/>
          </p:nvSpPr>
          <p:spPr>
            <a:xfrm>
              <a:off x="2844129" y="1994832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14.5m</a:t>
              </a:r>
            </a:p>
          </p:txBody>
        </p:sp>
      </p:grpSp>
      <p:pic>
        <p:nvPicPr>
          <p:cNvPr id="207" name="Picture 206">
            <a:extLst>
              <a:ext uri="{FF2B5EF4-FFF2-40B4-BE49-F238E27FC236}">
                <a16:creationId xmlns:a16="http://schemas.microsoft.com/office/drawing/2014/main" id="{4EBE814C-C6BD-451C-9353-397C2F005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519" y="3172094"/>
            <a:ext cx="1371719" cy="137171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17784" y="704686"/>
            <a:ext cx="1430200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Lake City</a:t>
            </a:r>
          </a:p>
          <a:p>
            <a:pPr algn="ctr"/>
            <a:r>
              <a:rPr lang="en-US" sz="1050" dirty="0">
                <a:solidFill>
                  <a:srgbClr val="FF0000"/>
                </a:solidFill>
              </a:rPr>
              <a:t>Different orientation</a:t>
            </a:r>
          </a:p>
          <a:p>
            <a:pPr algn="ctr"/>
            <a:r>
              <a:rPr lang="en-US" sz="1050" dirty="0">
                <a:solidFill>
                  <a:srgbClr val="FF0000"/>
                </a:solidFill>
              </a:rPr>
              <a:t>Then other treatments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72461" y="2899225"/>
            <a:ext cx="1352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All Other sites</a:t>
            </a: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3B1D97A3-0031-4EF4-94CC-7558A862C958}"/>
              </a:ext>
            </a:extLst>
          </p:cNvPr>
          <p:cNvSpPr/>
          <p:nvPr/>
        </p:nvSpPr>
        <p:spPr>
          <a:xfrm>
            <a:off x="67689" y="1905000"/>
            <a:ext cx="13392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Measurements for Lake City and Escanaba are in parentheses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0DA3BD-6F70-94DD-E441-A85C11007C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702" y="6522213"/>
            <a:ext cx="2383743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106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EEA08FC36772429999185E87A5791B" ma:contentTypeVersion="15" ma:contentTypeDescription="Create a new document." ma:contentTypeScope="" ma:versionID="4168c4efb168a0382e2fd5f014dcc0a6">
  <xsd:schema xmlns:xsd="http://www.w3.org/2001/XMLSchema" xmlns:xs="http://www.w3.org/2001/XMLSchema" xmlns:p="http://schemas.microsoft.com/office/2006/metadata/properties" xmlns:ns1="http://schemas.microsoft.com/sharepoint/v3" xmlns:ns3="e537d7ea-4d7c-45cb-9338-64adba3d62e4" xmlns:ns4="bf3d77b4-ccd6-405a-8eba-624f35e15e85" targetNamespace="http://schemas.microsoft.com/office/2006/metadata/properties" ma:root="true" ma:fieldsID="542aeef9a430ca7bed09c5e097c60fdd" ns1:_="" ns3:_="" ns4:_="">
    <xsd:import namespace="http://schemas.microsoft.com/sharepoint/v3"/>
    <xsd:import namespace="e537d7ea-4d7c-45cb-9338-64adba3d62e4"/>
    <xsd:import namespace="bf3d77b4-ccd6-405a-8eba-624f35e15e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7d7ea-4d7c-45cb-9338-64adba3d6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d77b4-ccd6-405a-8eba-624f35e15e8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20F7C4-E5EF-4DAB-9E98-E459E9EE9E5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6B59C8E-38A9-4ED0-ABCE-020B27BBC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537d7ea-4d7c-45cb-9338-64adba3d62e4"/>
    <ds:schemaRef ds:uri="bf3d77b4-ccd6-405a-8eba-624f35e15e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87A92F-4E80-4771-B2A9-EB03740D8F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459</Words>
  <Application>Microsoft Office PowerPoint</Application>
  <PresentationFormat>On-screen Show (4:3)</PresentationFormat>
  <Paragraphs>225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Todd</dc:creator>
  <cp:lastModifiedBy>Martin, Todd</cp:lastModifiedBy>
  <cp:revision>10</cp:revision>
  <dcterms:created xsi:type="dcterms:W3CDTF">2019-09-16T19:19:34Z</dcterms:created>
  <dcterms:modified xsi:type="dcterms:W3CDTF">2022-08-04T14:50:47Z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0x010100FDEEA08FC36772429999185E87A5791B</vt:lpwstr>
  </property>
</Properties>
</file>